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7556500" cy="10693400"/>
  <p:notesSz cx="7556500" cy="10693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1014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3185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8715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20547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4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7559040" cy="90220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9837419"/>
            <a:ext cx="7559040" cy="8534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245363" y="6184391"/>
            <a:ext cx="1407160" cy="969644"/>
          </a:xfrm>
          <a:custGeom>
            <a:avLst/>
            <a:gdLst/>
            <a:ahLst/>
            <a:cxnLst/>
            <a:rect l="l" t="t" r="r" b="b"/>
            <a:pathLst>
              <a:path w="1407160" h="969645">
                <a:moveTo>
                  <a:pt x="0" y="969263"/>
                </a:moveTo>
                <a:lnTo>
                  <a:pt x="1406652" y="969263"/>
                </a:lnTo>
                <a:lnTo>
                  <a:pt x="1406652" y="0"/>
                </a:lnTo>
                <a:lnTo>
                  <a:pt x="0" y="0"/>
                </a:lnTo>
                <a:lnTo>
                  <a:pt x="0" y="969263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336804" y="6228841"/>
            <a:ext cx="1252855" cy="1417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336804" y="6477253"/>
            <a:ext cx="388404" cy="14173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5"/>
            <a:ext cx="6806564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4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sales@enviroworld.in" TargetMode="External"/><Relationship Id="rId3" Type="http://schemas.openxmlformats.org/officeDocument/2006/relationships/image" Target="../media/image9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10" Type="http://schemas.openxmlformats.org/officeDocument/2006/relationships/image" Target="../media/image14.jpeg"/><Relationship Id="rId4" Type="http://schemas.openxmlformats.org/officeDocument/2006/relationships/image" Target="../media/image10.png"/><Relationship Id="rId9" Type="http://schemas.openxmlformats.org/officeDocument/2006/relationships/hyperlink" Target="http://www.enviro-technologies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362583" y="1461590"/>
            <a:ext cx="4646420" cy="28380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205993" y="723364"/>
            <a:ext cx="3479800" cy="6360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9530">
              <a:lnSpc>
                <a:spcPct val="100000"/>
              </a:lnSpc>
            </a:pPr>
            <a:r>
              <a:rPr lang="en-US" sz="2400" b="1" spc="-60" dirty="0" err="1">
                <a:solidFill>
                  <a:srgbClr val="A6A6A6"/>
                </a:solidFill>
                <a:latin typeface="+mj-lt"/>
                <a:cs typeface="Lucida Sans"/>
              </a:rPr>
              <a:t>e</a:t>
            </a:r>
            <a:r>
              <a:rPr lang="en-US" sz="2400" b="1" spc="-60" dirty="0" err="1" smtClean="0">
                <a:solidFill>
                  <a:srgbClr val="A6A6A6"/>
                </a:solidFill>
                <a:latin typeface="+mj-lt"/>
                <a:cs typeface="Lucida Sans"/>
              </a:rPr>
              <a:t>nviro</a:t>
            </a:r>
            <a:r>
              <a:rPr lang="en-US" sz="2400" b="1" spc="-6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Lucida Sans"/>
              </a:rPr>
              <a:t>DIS</a:t>
            </a:r>
            <a:endParaRPr sz="24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lang="en-IN" sz="1400" i="1" spc="65" dirty="0" smtClean="0">
                <a:latin typeface="Calibri"/>
                <a:cs typeface="Calibri"/>
              </a:rPr>
              <a:t> Door Interlocking System with Accessories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2518" y="5353488"/>
            <a:ext cx="6686550" cy="1477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604" marR="5080" algn="just"/>
            <a:r>
              <a:rPr sz="1600" b="1" spc="-10" dirty="0" err="1" smtClean="0">
                <a:solidFill>
                  <a:srgbClr val="7E7E7E"/>
                </a:solidFill>
                <a:latin typeface="+mj-lt"/>
                <a:cs typeface="Lucida Sans"/>
              </a:rPr>
              <a:t>smart</a:t>
            </a:r>
            <a:r>
              <a:rPr sz="1600" b="1" spc="-80" dirty="0" err="1" smtClean="0">
                <a:solidFill>
                  <a:schemeClr val="tx2"/>
                </a:solidFill>
                <a:latin typeface="+mj-lt"/>
                <a:cs typeface="Lucida Sans"/>
              </a:rPr>
              <a:t>D</a:t>
            </a:r>
            <a:r>
              <a:rPr sz="1600" b="1" spc="-20" dirty="0" err="1" smtClean="0">
                <a:solidFill>
                  <a:schemeClr val="tx2"/>
                </a:solidFill>
                <a:latin typeface="+mj-lt"/>
                <a:cs typeface="Lucida Sans"/>
              </a:rPr>
              <a:t>IS</a:t>
            </a:r>
            <a:r>
              <a:rPr sz="1600" b="1" spc="-65" dirty="0" smtClean="0">
                <a:solidFill>
                  <a:schemeClr val="tx2"/>
                </a:solidFill>
                <a:latin typeface="+mj-lt"/>
                <a:cs typeface="Lucida Sans"/>
              </a:rPr>
              <a:t> </a:t>
            </a:r>
            <a:r>
              <a:rPr sz="1600" spc="-10" dirty="0" smtClean="0">
                <a:latin typeface="+mj-lt"/>
                <a:cs typeface="Arial Unicode MS"/>
              </a:rPr>
              <a:t>i</a:t>
            </a:r>
            <a:r>
              <a:rPr sz="1600" spc="5" dirty="0" smtClean="0">
                <a:latin typeface="+mj-lt"/>
                <a:cs typeface="Arial Unicode MS"/>
              </a:rPr>
              <a:t>s</a:t>
            </a:r>
            <a:r>
              <a:rPr sz="1600" spc="-5" dirty="0" smtClean="0">
                <a:latin typeface="+mj-lt"/>
                <a:cs typeface="Arial Unicode MS"/>
              </a:rPr>
              <a:t> </a:t>
            </a:r>
            <a:r>
              <a:rPr sz="1600" spc="30" dirty="0" smtClean="0">
                <a:latin typeface="+mj-lt"/>
                <a:cs typeface="Arial Unicode MS"/>
              </a:rPr>
              <a:t>a</a:t>
            </a:r>
            <a:r>
              <a:rPr sz="1600" spc="35" dirty="0" smtClean="0">
                <a:latin typeface="+mj-lt"/>
                <a:cs typeface="Arial Unicode MS"/>
              </a:rPr>
              <a:t>n</a:t>
            </a:r>
            <a:r>
              <a:rPr sz="1600" dirty="0" smtClean="0">
                <a:latin typeface="+mj-lt"/>
                <a:cs typeface="Arial Unicode MS"/>
              </a:rPr>
              <a:t> </a:t>
            </a:r>
            <a:r>
              <a:rPr sz="1600" spc="35" dirty="0" smtClean="0">
                <a:latin typeface="+mj-lt"/>
                <a:cs typeface="Arial Unicode MS"/>
              </a:rPr>
              <a:t>p</a:t>
            </a:r>
            <a:r>
              <a:rPr sz="1600" spc="30" dirty="0" smtClean="0">
                <a:latin typeface="+mj-lt"/>
                <a:cs typeface="Arial Unicode MS"/>
              </a:rPr>
              <a:t>e</a:t>
            </a:r>
            <a:r>
              <a:rPr sz="1600" spc="95" dirty="0" smtClean="0">
                <a:latin typeface="+mj-lt"/>
                <a:cs typeface="Arial Unicode MS"/>
              </a:rPr>
              <a:t>r</a:t>
            </a:r>
            <a:r>
              <a:rPr sz="1600" spc="90" dirty="0" smtClean="0">
                <a:latin typeface="+mj-lt"/>
                <a:cs typeface="Arial Unicode MS"/>
              </a:rPr>
              <a:t>f</a:t>
            </a:r>
            <a:r>
              <a:rPr sz="1600" spc="-5" dirty="0" smtClean="0">
                <a:latin typeface="+mj-lt"/>
                <a:cs typeface="Arial Unicode MS"/>
              </a:rPr>
              <a:t>e</a:t>
            </a:r>
            <a:r>
              <a:rPr sz="1600" spc="35" dirty="0" smtClean="0">
                <a:latin typeface="+mj-lt"/>
                <a:cs typeface="Arial Unicode MS"/>
              </a:rPr>
              <a:t>c</a:t>
            </a:r>
            <a:r>
              <a:rPr sz="1600" spc="20" dirty="0" smtClean="0">
                <a:latin typeface="+mj-lt"/>
                <a:cs typeface="Arial Unicode MS"/>
              </a:rPr>
              <a:t>t</a:t>
            </a:r>
            <a:r>
              <a:rPr sz="1600" spc="-5" dirty="0" smtClean="0">
                <a:latin typeface="+mj-lt"/>
                <a:cs typeface="Arial Unicode MS"/>
              </a:rPr>
              <a:t> </a:t>
            </a:r>
            <a:r>
              <a:rPr sz="1600" spc="40" dirty="0" smtClean="0">
                <a:latin typeface="+mj-lt"/>
                <a:cs typeface="Arial Unicode MS"/>
              </a:rPr>
              <a:t>Doo</a:t>
            </a:r>
            <a:r>
              <a:rPr sz="1600" spc="100" dirty="0" smtClean="0">
                <a:latin typeface="+mj-lt"/>
                <a:cs typeface="Arial Unicode MS"/>
              </a:rPr>
              <a:t>r</a:t>
            </a:r>
            <a:r>
              <a:rPr sz="1600" spc="-5" dirty="0" smtClean="0">
                <a:latin typeface="+mj-lt"/>
                <a:cs typeface="Arial Unicode MS"/>
              </a:rPr>
              <a:t> </a:t>
            </a:r>
            <a:r>
              <a:rPr sz="1600" dirty="0" smtClean="0">
                <a:latin typeface="+mj-lt"/>
                <a:cs typeface="Arial Unicode MS"/>
              </a:rPr>
              <a:t>I</a:t>
            </a:r>
            <a:r>
              <a:rPr sz="1600" spc="70" dirty="0" smtClean="0">
                <a:latin typeface="+mj-lt"/>
                <a:cs typeface="Arial Unicode MS"/>
              </a:rPr>
              <a:t>nter</a:t>
            </a:r>
            <a:r>
              <a:rPr sz="1600" spc="40" dirty="0" smtClean="0">
                <a:latin typeface="+mj-lt"/>
                <a:cs typeface="Arial Unicode MS"/>
              </a:rPr>
              <a:t>l</a:t>
            </a:r>
            <a:r>
              <a:rPr sz="1600" spc="50" dirty="0" smtClean="0">
                <a:latin typeface="+mj-lt"/>
                <a:cs typeface="Arial Unicode MS"/>
              </a:rPr>
              <a:t>o</a:t>
            </a:r>
            <a:r>
              <a:rPr sz="1600" spc="-45" dirty="0" smtClean="0">
                <a:latin typeface="+mj-lt"/>
                <a:cs typeface="Arial Unicode MS"/>
              </a:rPr>
              <a:t>c</a:t>
            </a:r>
            <a:r>
              <a:rPr sz="1600" spc="25" dirty="0" smtClean="0">
                <a:latin typeface="+mj-lt"/>
                <a:cs typeface="Arial Unicode MS"/>
              </a:rPr>
              <a:t>k</a:t>
            </a:r>
            <a:r>
              <a:rPr sz="1600" spc="40" dirty="0" smtClean="0">
                <a:latin typeface="+mj-lt"/>
                <a:cs typeface="Arial Unicode MS"/>
              </a:rPr>
              <a:t>i</a:t>
            </a:r>
            <a:r>
              <a:rPr sz="1600" spc="30" dirty="0" smtClean="0">
                <a:latin typeface="+mj-lt"/>
                <a:cs typeface="Arial Unicode MS"/>
              </a:rPr>
              <a:t>ng</a:t>
            </a:r>
            <a:r>
              <a:rPr lang="en-IN" sz="1600" spc="30" dirty="0" smtClean="0">
                <a:latin typeface="+mj-lt"/>
                <a:cs typeface="Arial Unicode MS"/>
              </a:rPr>
              <a:t> System </a:t>
            </a:r>
            <a:r>
              <a:rPr sz="1600" dirty="0" smtClean="0">
                <a:latin typeface="+mj-lt"/>
                <a:cs typeface="Arial Unicode MS"/>
              </a:rPr>
              <a:t>– </a:t>
            </a:r>
            <a:r>
              <a:rPr sz="1600" spc="-50" dirty="0" smtClean="0">
                <a:latin typeface="+mj-lt"/>
                <a:cs typeface="Arial Unicode MS"/>
              </a:rPr>
              <a:t>DI</a:t>
            </a:r>
            <a:r>
              <a:rPr sz="1600" spc="-85" dirty="0" smtClean="0">
                <a:latin typeface="+mj-lt"/>
                <a:cs typeface="Arial Unicode MS"/>
              </a:rPr>
              <a:t>S</a:t>
            </a:r>
            <a:r>
              <a:rPr sz="1600" spc="-30" dirty="0" smtClean="0">
                <a:latin typeface="+mj-lt"/>
                <a:cs typeface="Arial Unicode MS"/>
              </a:rPr>
              <a:t>-</a:t>
            </a:r>
            <a:r>
              <a:rPr sz="1600" spc="20" dirty="0" smtClean="0">
                <a:latin typeface="+mj-lt"/>
                <a:cs typeface="Arial Unicode MS"/>
              </a:rPr>
              <a:t>2</a:t>
            </a:r>
            <a:r>
              <a:rPr sz="1600" spc="-135" dirty="0" smtClean="0">
                <a:latin typeface="+mj-lt"/>
                <a:cs typeface="Arial Unicode MS"/>
              </a:rPr>
              <a:t>X</a:t>
            </a:r>
            <a:r>
              <a:rPr sz="1600" spc="-55" dirty="0" smtClean="0">
                <a:latin typeface="+mj-lt"/>
                <a:cs typeface="Arial Unicode MS"/>
              </a:rPr>
              <a:t>,</a:t>
            </a:r>
            <a:r>
              <a:rPr sz="1600" spc="-5" dirty="0" smtClean="0">
                <a:latin typeface="+mj-lt"/>
                <a:cs typeface="Arial Unicode MS"/>
              </a:rPr>
              <a:t> </a:t>
            </a:r>
            <a:r>
              <a:rPr sz="1600" spc="-50" dirty="0" smtClean="0">
                <a:latin typeface="+mj-lt"/>
                <a:cs typeface="Arial Unicode MS"/>
              </a:rPr>
              <a:t>DI</a:t>
            </a:r>
            <a:r>
              <a:rPr sz="1600" spc="-75" dirty="0" smtClean="0">
                <a:latin typeface="+mj-lt"/>
                <a:cs typeface="Arial Unicode MS"/>
              </a:rPr>
              <a:t>S</a:t>
            </a:r>
            <a:r>
              <a:rPr sz="1600" spc="-30" dirty="0" smtClean="0">
                <a:latin typeface="+mj-lt"/>
                <a:cs typeface="Arial Unicode MS"/>
              </a:rPr>
              <a:t>-</a:t>
            </a:r>
            <a:r>
              <a:rPr sz="1600" spc="20" dirty="0" smtClean="0">
                <a:latin typeface="+mj-lt"/>
                <a:cs typeface="Arial Unicode MS"/>
              </a:rPr>
              <a:t>4</a:t>
            </a:r>
            <a:r>
              <a:rPr sz="1600" spc="-135" dirty="0" smtClean="0">
                <a:latin typeface="+mj-lt"/>
                <a:cs typeface="Arial Unicode MS"/>
              </a:rPr>
              <a:t>X</a:t>
            </a:r>
            <a:r>
              <a:rPr lang="en-IN" sz="1600" spc="-55" dirty="0" smtClean="0">
                <a:latin typeface="+mj-lt"/>
                <a:cs typeface="Arial Unicode MS"/>
              </a:rPr>
              <a:t>, </a:t>
            </a:r>
            <a:r>
              <a:rPr sz="1600" spc="-50" dirty="0" smtClean="0">
                <a:latin typeface="+mj-lt"/>
                <a:cs typeface="Arial Unicode MS"/>
              </a:rPr>
              <a:t>DI</a:t>
            </a:r>
            <a:r>
              <a:rPr sz="1600" spc="-85" dirty="0" smtClean="0">
                <a:latin typeface="+mj-lt"/>
                <a:cs typeface="Arial Unicode MS"/>
              </a:rPr>
              <a:t>S</a:t>
            </a:r>
            <a:r>
              <a:rPr sz="1600" spc="-20" dirty="0" smtClean="0">
                <a:latin typeface="+mj-lt"/>
                <a:cs typeface="Arial Unicode MS"/>
              </a:rPr>
              <a:t>-</a:t>
            </a:r>
            <a:r>
              <a:rPr sz="1600" spc="20" dirty="0" smtClean="0">
                <a:latin typeface="+mj-lt"/>
                <a:cs typeface="Arial Unicode MS"/>
              </a:rPr>
              <a:t>4</a:t>
            </a:r>
            <a:r>
              <a:rPr sz="1600" spc="-150" dirty="0" smtClean="0">
                <a:latin typeface="+mj-lt"/>
                <a:cs typeface="Arial Unicode MS"/>
              </a:rPr>
              <a:t>S</a:t>
            </a:r>
            <a:r>
              <a:rPr sz="1600" spc="-135" dirty="0" smtClean="0">
                <a:latin typeface="+mj-lt"/>
                <a:cs typeface="Arial Unicode MS"/>
              </a:rPr>
              <a:t>V</a:t>
            </a:r>
            <a:r>
              <a:rPr sz="1600" spc="-5" dirty="0" smtClean="0">
                <a:latin typeface="+mj-lt"/>
                <a:cs typeface="Arial Unicode MS"/>
              </a:rPr>
              <a:t> </a:t>
            </a:r>
            <a:r>
              <a:rPr sz="1600" spc="85" dirty="0" smtClean="0">
                <a:latin typeface="+mj-lt"/>
                <a:cs typeface="Arial Unicode MS"/>
              </a:rPr>
              <a:t>for</a:t>
            </a:r>
            <a:r>
              <a:rPr sz="1600" spc="-5" dirty="0" smtClean="0">
                <a:latin typeface="+mj-lt"/>
                <a:cs typeface="Arial Unicode MS"/>
              </a:rPr>
              <a:t> </a:t>
            </a:r>
            <a:r>
              <a:rPr sz="1600" spc="40" dirty="0" smtClean="0">
                <a:latin typeface="+mj-lt"/>
                <a:cs typeface="Arial Unicode MS"/>
              </a:rPr>
              <a:t>i</a:t>
            </a:r>
            <a:r>
              <a:rPr sz="1600" spc="30" dirty="0" smtClean="0">
                <a:latin typeface="+mj-lt"/>
                <a:cs typeface="Arial Unicode MS"/>
              </a:rPr>
              <a:t>ts</a:t>
            </a:r>
            <a:r>
              <a:rPr sz="1600" spc="20" dirty="0" smtClean="0">
                <a:latin typeface="+mj-lt"/>
                <a:cs typeface="Arial Unicode MS"/>
              </a:rPr>
              <a:t> </a:t>
            </a:r>
            <a:r>
              <a:rPr sz="1600" spc="-45" dirty="0" smtClean="0">
                <a:latin typeface="+mj-lt"/>
                <a:cs typeface="Arial Unicode MS"/>
              </a:rPr>
              <a:t>c</a:t>
            </a:r>
            <a:r>
              <a:rPr sz="1600" spc="40" dirty="0" smtClean="0">
                <a:latin typeface="+mj-lt"/>
                <a:cs typeface="Arial Unicode MS"/>
              </a:rPr>
              <a:t>l</a:t>
            </a:r>
            <a:r>
              <a:rPr sz="1600" spc="30" dirty="0" smtClean="0">
                <a:latin typeface="+mj-lt"/>
                <a:cs typeface="Arial Unicode MS"/>
              </a:rPr>
              <a:t>i</a:t>
            </a:r>
            <a:r>
              <a:rPr sz="1600" spc="5" dirty="0" smtClean="0">
                <a:latin typeface="+mj-lt"/>
                <a:cs typeface="Arial Unicode MS"/>
              </a:rPr>
              <a:t>e</a:t>
            </a:r>
            <a:r>
              <a:rPr sz="1600" spc="45" dirty="0" smtClean="0">
                <a:latin typeface="+mj-lt"/>
                <a:cs typeface="Arial Unicode MS"/>
              </a:rPr>
              <a:t>nts</a:t>
            </a:r>
            <a:r>
              <a:rPr sz="1600" dirty="0" smtClean="0">
                <a:latin typeface="+mj-lt"/>
                <a:cs typeface="Arial Unicode MS"/>
              </a:rPr>
              <a:t>  </a:t>
            </a:r>
            <a:r>
              <a:rPr sz="1600" spc="45" dirty="0" smtClean="0">
                <a:latin typeface="+mj-lt"/>
                <a:cs typeface="Arial Unicode MS"/>
              </a:rPr>
              <a:t> </a:t>
            </a:r>
            <a:r>
              <a:rPr sz="1600" spc="90" dirty="0" smtClean="0">
                <a:latin typeface="+mj-lt"/>
                <a:cs typeface="Arial Unicode MS"/>
              </a:rPr>
              <a:t>w</a:t>
            </a:r>
            <a:r>
              <a:rPr sz="1600" spc="60" dirty="0" smtClean="0">
                <a:latin typeface="+mj-lt"/>
                <a:cs typeface="Arial Unicode MS"/>
              </a:rPr>
              <a:t>h</a:t>
            </a:r>
            <a:r>
              <a:rPr sz="1600" spc="30" dirty="0" smtClean="0">
                <a:latin typeface="+mj-lt"/>
                <a:cs typeface="Arial Unicode MS"/>
              </a:rPr>
              <a:t>i</a:t>
            </a:r>
            <a:r>
              <a:rPr sz="1600" spc="15" dirty="0" smtClean="0">
                <a:latin typeface="+mj-lt"/>
                <a:cs typeface="Arial Unicode MS"/>
              </a:rPr>
              <a:t>c</a:t>
            </a:r>
            <a:r>
              <a:rPr sz="1600" spc="20" dirty="0" smtClean="0">
                <a:latin typeface="+mj-lt"/>
                <a:cs typeface="Arial Unicode MS"/>
              </a:rPr>
              <a:t>h</a:t>
            </a:r>
            <a:r>
              <a:rPr sz="1600" dirty="0" smtClean="0">
                <a:latin typeface="+mj-lt"/>
                <a:cs typeface="Arial Unicode MS"/>
              </a:rPr>
              <a:t>  </a:t>
            </a:r>
            <a:r>
              <a:rPr sz="1600" spc="50" dirty="0" smtClean="0">
                <a:latin typeface="+mj-lt"/>
                <a:cs typeface="Arial Unicode MS"/>
              </a:rPr>
              <a:t> </a:t>
            </a:r>
            <a:r>
              <a:rPr sz="1600" spc="70" dirty="0" smtClean="0">
                <a:latin typeface="+mj-lt"/>
                <a:cs typeface="Arial Unicode MS"/>
              </a:rPr>
              <a:t>o</a:t>
            </a:r>
            <a:r>
              <a:rPr sz="1600" spc="65" dirty="0" smtClean="0">
                <a:latin typeface="+mj-lt"/>
                <a:cs typeface="Arial Unicode MS"/>
              </a:rPr>
              <a:t>p</a:t>
            </a:r>
            <a:r>
              <a:rPr sz="1600" spc="5" dirty="0" smtClean="0">
                <a:latin typeface="+mj-lt"/>
                <a:cs typeface="Arial Unicode MS"/>
              </a:rPr>
              <a:t>e</a:t>
            </a:r>
            <a:r>
              <a:rPr sz="1600" spc="75" dirty="0" smtClean="0">
                <a:latin typeface="+mj-lt"/>
                <a:cs typeface="Arial Unicode MS"/>
              </a:rPr>
              <a:t>r</a:t>
            </a:r>
            <a:r>
              <a:rPr sz="1600" spc="45" dirty="0" smtClean="0">
                <a:latin typeface="+mj-lt"/>
                <a:cs typeface="Arial Unicode MS"/>
              </a:rPr>
              <a:t>at</a:t>
            </a:r>
            <a:r>
              <a:rPr sz="1600" spc="5" dirty="0" smtClean="0">
                <a:latin typeface="+mj-lt"/>
                <a:cs typeface="Arial Unicode MS"/>
              </a:rPr>
              <a:t>e</a:t>
            </a:r>
            <a:r>
              <a:rPr sz="1600" dirty="0" smtClean="0">
                <a:latin typeface="+mj-lt"/>
                <a:cs typeface="Arial Unicode MS"/>
              </a:rPr>
              <a:t>  </a:t>
            </a:r>
            <a:r>
              <a:rPr sz="1600" spc="50" dirty="0" smtClean="0">
                <a:latin typeface="+mj-lt"/>
                <a:cs typeface="Arial Unicode MS"/>
              </a:rPr>
              <a:t> </a:t>
            </a:r>
            <a:r>
              <a:rPr sz="1600" spc="20" dirty="0" smtClean="0">
                <a:latin typeface="+mj-lt"/>
                <a:cs typeface="Arial Unicode MS"/>
              </a:rPr>
              <a:t>i</a:t>
            </a:r>
            <a:r>
              <a:rPr sz="1600" spc="85" dirty="0" smtClean="0">
                <a:latin typeface="+mj-lt"/>
                <a:cs typeface="Arial Unicode MS"/>
              </a:rPr>
              <a:t>n</a:t>
            </a:r>
            <a:r>
              <a:rPr sz="1600" dirty="0" smtClean="0">
                <a:latin typeface="+mj-lt"/>
                <a:cs typeface="Arial Unicode MS"/>
              </a:rPr>
              <a:t>  </a:t>
            </a:r>
            <a:r>
              <a:rPr sz="1600" spc="45" dirty="0" smtClean="0">
                <a:latin typeface="+mj-lt"/>
                <a:cs typeface="Arial Unicode MS"/>
              </a:rPr>
              <a:t> </a:t>
            </a:r>
            <a:r>
              <a:rPr sz="1600" spc="75" dirty="0" smtClean="0">
                <a:latin typeface="+mj-lt"/>
                <a:cs typeface="Arial Unicode MS"/>
              </a:rPr>
              <a:t>m</a:t>
            </a:r>
            <a:r>
              <a:rPr sz="1600" spc="55" dirty="0" smtClean="0">
                <a:latin typeface="+mj-lt"/>
                <a:cs typeface="Arial Unicode MS"/>
              </a:rPr>
              <a:t>e</a:t>
            </a:r>
            <a:r>
              <a:rPr sz="1600" spc="80" dirty="0" smtClean="0">
                <a:latin typeface="+mj-lt"/>
                <a:cs typeface="Arial Unicode MS"/>
              </a:rPr>
              <a:t>t</a:t>
            </a:r>
            <a:r>
              <a:rPr sz="1600" spc="50" dirty="0" smtClean="0">
                <a:latin typeface="+mj-lt"/>
                <a:cs typeface="Arial Unicode MS"/>
              </a:rPr>
              <a:t>i</a:t>
            </a:r>
            <a:r>
              <a:rPr sz="1600" spc="15" dirty="0" smtClean="0">
                <a:latin typeface="+mj-lt"/>
                <a:cs typeface="Arial Unicode MS"/>
              </a:rPr>
              <a:t>c</a:t>
            </a:r>
            <a:r>
              <a:rPr sz="1600" spc="10" dirty="0" smtClean="0">
                <a:latin typeface="+mj-lt"/>
                <a:cs typeface="Arial Unicode MS"/>
              </a:rPr>
              <a:t>u</a:t>
            </a:r>
            <a:r>
              <a:rPr sz="1600" spc="30" dirty="0" smtClean="0">
                <a:latin typeface="+mj-lt"/>
                <a:cs typeface="Arial Unicode MS"/>
              </a:rPr>
              <a:t>l</a:t>
            </a:r>
            <a:r>
              <a:rPr sz="1600" spc="70" dirty="0" smtClean="0">
                <a:latin typeface="+mj-lt"/>
                <a:cs typeface="Arial Unicode MS"/>
              </a:rPr>
              <a:t>ou</a:t>
            </a:r>
            <a:r>
              <a:rPr sz="1600" spc="-35" dirty="0" smtClean="0">
                <a:latin typeface="+mj-lt"/>
                <a:cs typeface="Arial Unicode MS"/>
              </a:rPr>
              <a:t>s</a:t>
            </a:r>
            <a:r>
              <a:rPr sz="1600" dirty="0" smtClean="0">
                <a:latin typeface="+mj-lt"/>
                <a:cs typeface="Arial Unicode MS"/>
              </a:rPr>
              <a:t>  </a:t>
            </a:r>
            <a:r>
              <a:rPr sz="1600" spc="50" dirty="0" smtClean="0">
                <a:latin typeface="+mj-lt"/>
                <a:cs typeface="Arial Unicode MS"/>
              </a:rPr>
              <a:t> </a:t>
            </a:r>
            <a:r>
              <a:rPr sz="1600" spc="5" dirty="0" smtClean="0">
                <a:latin typeface="+mj-lt"/>
                <a:cs typeface="Arial Unicode MS"/>
              </a:rPr>
              <a:t>e</a:t>
            </a:r>
            <a:r>
              <a:rPr sz="1600" spc="65" dirty="0" smtClean="0">
                <a:latin typeface="+mj-lt"/>
                <a:cs typeface="Arial Unicode MS"/>
              </a:rPr>
              <a:t>n</a:t>
            </a:r>
            <a:r>
              <a:rPr sz="1600" spc="-10" dirty="0" smtClean="0">
                <a:latin typeface="+mj-lt"/>
                <a:cs typeface="Arial Unicode MS"/>
              </a:rPr>
              <a:t>v</a:t>
            </a:r>
            <a:r>
              <a:rPr sz="1600" spc="40" dirty="0" smtClean="0">
                <a:latin typeface="+mj-lt"/>
                <a:cs typeface="Arial Unicode MS"/>
              </a:rPr>
              <a:t>i</a:t>
            </a:r>
            <a:r>
              <a:rPr sz="1600" spc="75" dirty="0" smtClean="0">
                <a:latin typeface="+mj-lt"/>
                <a:cs typeface="Arial Unicode MS"/>
              </a:rPr>
              <a:t>r</a:t>
            </a:r>
            <a:r>
              <a:rPr sz="1600" spc="70" dirty="0" smtClean="0">
                <a:latin typeface="+mj-lt"/>
                <a:cs typeface="Arial Unicode MS"/>
              </a:rPr>
              <a:t>o</a:t>
            </a:r>
            <a:r>
              <a:rPr sz="1600" spc="60" dirty="0" smtClean="0">
                <a:latin typeface="+mj-lt"/>
                <a:cs typeface="Arial Unicode MS"/>
              </a:rPr>
              <a:t>n</a:t>
            </a:r>
            <a:r>
              <a:rPr sz="1600" spc="114" dirty="0" smtClean="0">
                <a:latin typeface="+mj-lt"/>
                <a:cs typeface="Arial Unicode MS"/>
              </a:rPr>
              <a:t>m</a:t>
            </a:r>
            <a:r>
              <a:rPr sz="1600" spc="5" dirty="0" smtClean="0">
                <a:latin typeface="+mj-lt"/>
                <a:cs typeface="Arial Unicode MS"/>
              </a:rPr>
              <a:t>e</a:t>
            </a:r>
            <a:r>
              <a:rPr sz="1600" spc="90" dirty="0" smtClean="0">
                <a:latin typeface="+mj-lt"/>
                <a:cs typeface="Arial Unicode MS"/>
              </a:rPr>
              <a:t>nt</a:t>
            </a:r>
            <a:r>
              <a:rPr sz="1600" dirty="0" smtClean="0">
                <a:latin typeface="+mj-lt"/>
                <a:cs typeface="Arial Unicode MS"/>
              </a:rPr>
              <a:t>  </a:t>
            </a:r>
            <a:r>
              <a:rPr sz="1600" spc="50" dirty="0" smtClean="0">
                <a:latin typeface="+mj-lt"/>
                <a:cs typeface="Arial Unicode MS"/>
              </a:rPr>
              <a:t> whe</a:t>
            </a:r>
            <a:r>
              <a:rPr sz="1600" spc="75" dirty="0" smtClean="0">
                <a:latin typeface="+mj-lt"/>
                <a:cs typeface="Arial Unicode MS"/>
              </a:rPr>
              <a:t>r</a:t>
            </a:r>
            <a:r>
              <a:rPr sz="1600" spc="5" dirty="0" smtClean="0">
                <a:latin typeface="+mj-lt"/>
                <a:cs typeface="Arial Unicode MS"/>
              </a:rPr>
              <a:t>e</a:t>
            </a:r>
            <a:r>
              <a:rPr sz="1600" dirty="0" smtClean="0">
                <a:latin typeface="+mj-lt"/>
                <a:cs typeface="Arial Unicode MS"/>
              </a:rPr>
              <a:t>  </a:t>
            </a:r>
            <a:r>
              <a:rPr sz="1600" spc="50" dirty="0" smtClean="0">
                <a:latin typeface="+mj-lt"/>
                <a:cs typeface="Arial Unicode MS"/>
              </a:rPr>
              <a:t> </a:t>
            </a:r>
            <a:r>
              <a:rPr sz="1600" spc="65" dirty="0" smtClean="0">
                <a:latin typeface="+mj-lt"/>
                <a:cs typeface="Arial Unicode MS"/>
              </a:rPr>
              <a:t>p</a:t>
            </a:r>
            <a:r>
              <a:rPr sz="1600" spc="80" dirty="0" smtClean="0">
                <a:latin typeface="+mj-lt"/>
                <a:cs typeface="Arial Unicode MS"/>
              </a:rPr>
              <a:t>r</a:t>
            </a:r>
            <a:r>
              <a:rPr sz="1600" spc="-25" dirty="0" smtClean="0">
                <a:latin typeface="+mj-lt"/>
                <a:cs typeface="Arial Unicode MS"/>
              </a:rPr>
              <a:t>e</a:t>
            </a:r>
            <a:r>
              <a:rPr sz="1600" spc="5" dirty="0" smtClean="0">
                <a:latin typeface="+mj-lt"/>
                <a:cs typeface="Arial Unicode MS"/>
              </a:rPr>
              <a:t>v</a:t>
            </a:r>
            <a:r>
              <a:rPr sz="1600" spc="10" dirty="0" smtClean="0">
                <a:latin typeface="+mj-lt"/>
                <a:cs typeface="Arial Unicode MS"/>
              </a:rPr>
              <a:t>e</a:t>
            </a:r>
            <a:r>
              <a:rPr sz="1600" spc="75" dirty="0" smtClean="0">
                <a:latin typeface="+mj-lt"/>
                <a:cs typeface="Arial Unicode MS"/>
              </a:rPr>
              <a:t>n</a:t>
            </a:r>
            <a:r>
              <a:rPr sz="1600" spc="90" dirty="0" smtClean="0">
                <a:latin typeface="+mj-lt"/>
                <a:cs typeface="Arial Unicode MS"/>
              </a:rPr>
              <a:t>t</a:t>
            </a:r>
            <a:r>
              <a:rPr sz="1600" spc="30" dirty="0" smtClean="0">
                <a:latin typeface="+mj-lt"/>
                <a:cs typeface="Arial Unicode MS"/>
              </a:rPr>
              <a:t>i</a:t>
            </a:r>
            <a:r>
              <a:rPr sz="1600" spc="75" dirty="0" smtClean="0">
                <a:latin typeface="+mj-lt"/>
                <a:cs typeface="Arial Unicode MS"/>
              </a:rPr>
              <a:t>n</a:t>
            </a:r>
            <a:r>
              <a:rPr sz="1600" spc="-20" dirty="0" smtClean="0">
                <a:latin typeface="+mj-lt"/>
                <a:cs typeface="Arial Unicode MS"/>
              </a:rPr>
              <a:t>g</a:t>
            </a:r>
            <a:r>
              <a:rPr sz="1600" dirty="0" smtClean="0">
                <a:latin typeface="+mj-lt"/>
                <a:cs typeface="Arial Unicode MS"/>
              </a:rPr>
              <a:t>  </a:t>
            </a:r>
            <a:r>
              <a:rPr sz="1600" spc="30" dirty="0" smtClean="0">
                <a:latin typeface="+mj-lt"/>
                <a:cs typeface="Arial Unicode MS"/>
              </a:rPr>
              <a:t> </a:t>
            </a:r>
            <a:r>
              <a:rPr sz="1600" spc="-15" dirty="0" smtClean="0">
                <a:latin typeface="+mj-lt"/>
                <a:cs typeface="Arial Unicode MS"/>
              </a:rPr>
              <a:t>a</a:t>
            </a:r>
            <a:r>
              <a:rPr sz="1600" spc="40" dirty="0" smtClean="0">
                <a:latin typeface="+mj-lt"/>
                <a:cs typeface="Arial Unicode MS"/>
              </a:rPr>
              <a:t>i</a:t>
            </a:r>
            <a:r>
              <a:rPr sz="1600" spc="100" dirty="0" smtClean="0">
                <a:latin typeface="+mj-lt"/>
                <a:cs typeface="Arial Unicode MS"/>
              </a:rPr>
              <a:t>r</a:t>
            </a:r>
            <a:r>
              <a:rPr sz="1600" spc="85" dirty="0" smtClean="0">
                <a:latin typeface="+mj-lt"/>
                <a:cs typeface="Arial Unicode MS"/>
              </a:rPr>
              <a:t> </a:t>
            </a:r>
            <a:r>
              <a:rPr sz="1600" spc="5" dirty="0" smtClean="0">
                <a:latin typeface="+mj-lt"/>
                <a:cs typeface="Arial Unicode MS"/>
              </a:rPr>
              <a:t>c</a:t>
            </a:r>
            <a:r>
              <a:rPr sz="1600" spc="20" dirty="0" smtClean="0">
                <a:latin typeface="+mj-lt"/>
                <a:cs typeface="Arial Unicode MS"/>
              </a:rPr>
              <a:t>o</a:t>
            </a:r>
            <a:r>
              <a:rPr sz="1600" spc="50" dirty="0" smtClean="0">
                <a:latin typeface="+mj-lt"/>
                <a:cs typeface="Arial Unicode MS"/>
              </a:rPr>
              <a:t>nt</a:t>
            </a:r>
            <a:r>
              <a:rPr sz="1600" spc="55" dirty="0" smtClean="0">
                <a:latin typeface="+mj-lt"/>
                <a:cs typeface="Arial Unicode MS"/>
              </a:rPr>
              <a:t>a</a:t>
            </a:r>
            <a:r>
              <a:rPr sz="1600" spc="135" dirty="0" smtClean="0">
                <a:latin typeface="+mj-lt"/>
                <a:cs typeface="Arial Unicode MS"/>
              </a:rPr>
              <a:t>m</a:t>
            </a:r>
            <a:r>
              <a:rPr sz="1600" spc="40" dirty="0" smtClean="0">
                <a:latin typeface="+mj-lt"/>
                <a:cs typeface="Arial Unicode MS"/>
              </a:rPr>
              <a:t>i</a:t>
            </a:r>
            <a:r>
              <a:rPr sz="1600" spc="65" dirty="0" smtClean="0">
                <a:latin typeface="+mj-lt"/>
                <a:cs typeface="Arial Unicode MS"/>
              </a:rPr>
              <a:t>n</a:t>
            </a:r>
            <a:r>
              <a:rPr sz="1600" spc="45" dirty="0" smtClean="0">
                <a:latin typeface="+mj-lt"/>
                <a:cs typeface="Arial Unicode MS"/>
              </a:rPr>
              <a:t>at</a:t>
            </a:r>
            <a:r>
              <a:rPr sz="1600" spc="40" dirty="0" smtClean="0">
                <a:latin typeface="+mj-lt"/>
                <a:cs typeface="Arial Unicode MS"/>
              </a:rPr>
              <a:t>i</a:t>
            </a:r>
            <a:r>
              <a:rPr sz="1600" spc="70" dirty="0" smtClean="0">
                <a:latin typeface="+mj-lt"/>
                <a:cs typeface="Arial Unicode MS"/>
              </a:rPr>
              <a:t>on</a:t>
            </a:r>
            <a:r>
              <a:rPr sz="1600" dirty="0" smtClean="0">
                <a:latin typeface="+mj-lt"/>
                <a:cs typeface="Arial Unicode MS"/>
              </a:rPr>
              <a:t> </a:t>
            </a:r>
            <a:r>
              <a:rPr sz="1600" spc="15" dirty="0" smtClean="0">
                <a:latin typeface="+mj-lt"/>
                <a:cs typeface="Arial Unicode MS"/>
              </a:rPr>
              <a:t> </a:t>
            </a:r>
            <a:r>
              <a:rPr sz="1600" spc="-10" dirty="0" smtClean="0">
                <a:latin typeface="+mj-lt"/>
                <a:cs typeface="Arial Unicode MS"/>
              </a:rPr>
              <a:t>i</a:t>
            </a:r>
            <a:r>
              <a:rPr sz="1600" spc="5" dirty="0" smtClean="0">
                <a:latin typeface="+mj-lt"/>
                <a:cs typeface="Arial Unicode MS"/>
              </a:rPr>
              <a:t>s</a:t>
            </a:r>
            <a:r>
              <a:rPr sz="1600" dirty="0" smtClean="0">
                <a:latin typeface="+mj-lt"/>
                <a:cs typeface="Arial Unicode MS"/>
              </a:rPr>
              <a:t>  </a:t>
            </a:r>
            <a:r>
              <a:rPr sz="1600" spc="75" dirty="0" smtClean="0">
                <a:latin typeface="+mj-lt"/>
                <a:cs typeface="Arial Unicode MS"/>
              </a:rPr>
              <a:t>of</a:t>
            </a:r>
            <a:r>
              <a:rPr sz="1600" dirty="0" smtClean="0">
                <a:latin typeface="+mj-lt"/>
                <a:cs typeface="Arial Unicode MS"/>
              </a:rPr>
              <a:t> </a:t>
            </a:r>
            <a:r>
              <a:rPr sz="1600" spc="15" dirty="0" smtClean="0">
                <a:latin typeface="+mj-lt"/>
                <a:cs typeface="Arial Unicode MS"/>
              </a:rPr>
              <a:t> </a:t>
            </a:r>
            <a:r>
              <a:rPr sz="1600" spc="35" dirty="0" smtClean="0">
                <a:latin typeface="+mj-lt"/>
                <a:cs typeface="Arial Unicode MS"/>
              </a:rPr>
              <a:t>p</a:t>
            </a:r>
            <a:r>
              <a:rPr sz="1600" spc="25" dirty="0" smtClean="0">
                <a:latin typeface="+mj-lt"/>
                <a:cs typeface="Arial Unicode MS"/>
              </a:rPr>
              <a:t>a</a:t>
            </a:r>
            <a:r>
              <a:rPr sz="1600" spc="75" dirty="0" smtClean="0">
                <a:latin typeface="+mj-lt"/>
                <a:cs typeface="Arial Unicode MS"/>
              </a:rPr>
              <a:t>r</a:t>
            </a:r>
            <a:r>
              <a:rPr sz="1600" spc="-15" dirty="0" smtClean="0">
                <a:latin typeface="+mj-lt"/>
                <a:cs typeface="Arial Unicode MS"/>
              </a:rPr>
              <a:t>a</a:t>
            </a:r>
            <a:r>
              <a:rPr sz="1600" spc="110" dirty="0" smtClean="0">
                <a:latin typeface="+mj-lt"/>
                <a:cs typeface="Arial Unicode MS"/>
              </a:rPr>
              <a:t>m</a:t>
            </a:r>
            <a:r>
              <a:rPr sz="1600" spc="75" dirty="0" smtClean="0">
                <a:latin typeface="+mj-lt"/>
                <a:cs typeface="Arial Unicode MS"/>
              </a:rPr>
              <a:t>o</a:t>
            </a:r>
            <a:r>
              <a:rPr sz="1600" spc="90" dirty="0" smtClean="0">
                <a:latin typeface="+mj-lt"/>
                <a:cs typeface="Arial Unicode MS"/>
              </a:rPr>
              <a:t>unt</a:t>
            </a:r>
            <a:r>
              <a:rPr sz="1600" dirty="0" smtClean="0">
                <a:latin typeface="+mj-lt"/>
                <a:cs typeface="Arial Unicode MS"/>
              </a:rPr>
              <a:t> </a:t>
            </a:r>
            <a:r>
              <a:rPr sz="1600" spc="15" dirty="0" smtClean="0">
                <a:latin typeface="+mj-lt"/>
                <a:cs typeface="Arial Unicode MS"/>
              </a:rPr>
              <a:t> </a:t>
            </a:r>
            <a:r>
              <a:rPr sz="1600" spc="30" dirty="0" smtClean="0">
                <a:latin typeface="+mj-lt"/>
                <a:cs typeface="Arial Unicode MS"/>
              </a:rPr>
              <a:t>i</a:t>
            </a:r>
            <a:r>
              <a:rPr sz="1600" spc="114" dirty="0" smtClean="0">
                <a:latin typeface="+mj-lt"/>
                <a:cs typeface="Arial Unicode MS"/>
              </a:rPr>
              <a:t>m</a:t>
            </a:r>
            <a:r>
              <a:rPr sz="1600" spc="70" dirty="0" smtClean="0">
                <a:latin typeface="+mj-lt"/>
                <a:cs typeface="Arial Unicode MS"/>
              </a:rPr>
              <a:t>p</a:t>
            </a:r>
            <a:r>
              <a:rPr sz="1600" spc="75" dirty="0" smtClean="0">
                <a:latin typeface="+mj-lt"/>
                <a:cs typeface="Arial Unicode MS"/>
              </a:rPr>
              <a:t>o</a:t>
            </a:r>
            <a:r>
              <a:rPr sz="1600" spc="40" dirty="0" smtClean="0">
                <a:latin typeface="+mj-lt"/>
                <a:cs typeface="Arial Unicode MS"/>
              </a:rPr>
              <a:t>rtan</a:t>
            </a:r>
            <a:r>
              <a:rPr sz="1600" spc="55" dirty="0" smtClean="0">
                <a:latin typeface="+mj-lt"/>
                <a:cs typeface="Arial Unicode MS"/>
              </a:rPr>
              <a:t>c</a:t>
            </a:r>
            <a:r>
              <a:rPr sz="1600" spc="10" dirty="0" smtClean="0">
                <a:latin typeface="+mj-lt"/>
                <a:cs typeface="Arial Unicode MS"/>
              </a:rPr>
              <a:t>e</a:t>
            </a:r>
            <a:r>
              <a:rPr sz="1600" spc="-20" dirty="0" smtClean="0">
                <a:latin typeface="+mj-lt"/>
                <a:cs typeface="Arial Unicode MS"/>
              </a:rPr>
              <a:t>.</a:t>
            </a:r>
            <a:r>
              <a:rPr sz="1600" dirty="0" smtClean="0">
                <a:latin typeface="+mj-lt"/>
                <a:cs typeface="Arial Unicode MS"/>
              </a:rPr>
              <a:t> </a:t>
            </a:r>
            <a:r>
              <a:rPr sz="1600" spc="10" dirty="0" smtClean="0">
                <a:latin typeface="+mj-lt"/>
                <a:cs typeface="Arial Unicode MS"/>
              </a:rPr>
              <a:t> </a:t>
            </a:r>
            <a:r>
              <a:rPr sz="1600" spc="-45" dirty="0" smtClean="0">
                <a:latin typeface="+mj-lt"/>
                <a:cs typeface="Arial Unicode MS"/>
              </a:rPr>
              <a:t>W</a:t>
            </a:r>
            <a:r>
              <a:rPr sz="1600" spc="40" dirty="0" smtClean="0">
                <a:latin typeface="+mj-lt"/>
                <a:cs typeface="Arial Unicode MS"/>
              </a:rPr>
              <a:t>i</a:t>
            </a:r>
            <a:r>
              <a:rPr sz="1600" spc="90" dirty="0" smtClean="0">
                <a:latin typeface="+mj-lt"/>
                <a:cs typeface="Arial Unicode MS"/>
              </a:rPr>
              <a:t>th</a:t>
            </a:r>
            <a:r>
              <a:rPr sz="1600" dirty="0" smtClean="0">
                <a:latin typeface="+mj-lt"/>
                <a:cs typeface="Arial Unicode MS"/>
              </a:rPr>
              <a:t> </a:t>
            </a:r>
            <a:r>
              <a:rPr sz="1600" spc="15" dirty="0" smtClean="0">
                <a:latin typeface="+mj-lt"/>
                <a:cs typeface="Arial Unicode MS"/>
              </a:rPr>
              <a:t> </a:t>
            </a:r>
            <a:r>
              <a:rPr sz="1600" spc="80" dirty="0" smtClean="0">
                <a:latin typeface="+mj-lt"/>
                <a:cs typeface="Arial Unicode MS"/>
              </a:rPr>
              <a:t>top</a:t>
            </a:r>
            <a:r>
              <a:rPr sz="1600" spc="-20" dirty="0" smtClean="0">
                <a:latin typeface="+mj-lt"/>
                <a:cs typeface="Arial Unicode MS"/>
              </a:rPr>
              <a:t>-</a:t>
            </a:r>
            <a:r>
              <a:rPr sz="1600" spc="100" dirty="0" smtClean="0">
                <a:latin typeface="+mj-lt"/>
                <a:cs typeface="Arial Unicode MS"/>
              </a:rPr>
              <a:t>o</a:t>
            </a:r>
            <a:r>
              <a:rPr sz="1600" spc="40" dirty="0" smtClean="0">
                <a:latin typeface="+mj-lt"/>
                <a:cs typeface="Arial Unicode MS"/>
              </a:rPr>
              <a:t>f</a:t>
            </a:r>
            <a:r>
              <a:rPr sz="1600" spc="-20" dirty="0" smtClean="0">
                <a:latin typeface="+mj-lt"/>
                <a:cs typeface="Arial Unicode MS"/>
              </a:rPr>
              <a:t>-</a:t>
            </a:r>
            <a:r>
              <a:rPr sz="1600" spc="60" dirty="0" smtClean="0">
                <a:latin typeface="+mj-lt"/>
                <a:cs typeface="Arial Unicode MS"/>
              </a:rPr>
              <a:t>the</a:t>
            </a:r>
            <a:r>
              <a:rPr sz="1600" dirty="0" smtClean="0">
                <a:latin typeface="+mj-lt"/>
                <a:cs typeface="Arial Unicode MS"/>
              </a:rPr>
              <a:t> </a:t>
            </a:r>
            <a:r>
              <a:rPr sz="1600" spc="15" dirty="0" smtClean="0">
                <a:latin typeface="+mj-lt"/>
                <a:cs typeface="Arial Unicode MS"/>
              </a:rPr>
              <a:t> </a:t>
            </a:r>
            <a:r>
              <a:rPr sz="1600" spc="75" dirty="0" smtClean="0">
                <a:latin typeface="+mj-lt"/>
                <a:cs typeface="Arial Unicode MS"/>
              </a:rPr>
              <a:t>r</a:t>
            </a:r>
            <a:r>
              <a:rPr sz="1600" spc="-15" dirty="0" smtClean="0">
                <a:latin typeface="+mj-lt"/>
                <a:cs typeface="Arial Unicode MS"/>
              </a:rPr>
              <a:t>a</a:t>
            </a:r>
            <a:r>
              <a:rPr sz="1600" spc="20" dirty="0" smtClean="0">
                <a:latin typeface="+mj-lt"/>
                <a:cs typeface="Arial Unicode MS"/>
              </a:rPr>
              <a:t>nge</a:t>
            </a:r>
            <a:r>
              <a:rPr sz="1600" dirty="0" smtClean="0">
                <a:latin typeface="+mj-lt"/>
                <a:cs typeface="Arial Unicode MS"/>
              </a:rPr>
              <a:t> </a:t>
            </a:r>
            <a:r>
              <a:rPr sz="1600" spc="5" dirty="0" smtClean="0">
                <a:latin typeface="+mj-lt"/>
                <a:cs typeface="Arial Unicode MS"/>
              </a:rPr>
              <a:t> </a:t>
            </a:r>
            <a:r>
              <a:rPr sz="1600" spc="40" dirty="0" smtClean="0">
                <a:latin typeface="+mj-lt"/>
                <a:cs typeface="Arial Unicode MS"/>
              </a:rPr>
              <a:t>i</a:t>
            </a:r>
            <a:r>
              <a:rPr sz="1600" spc="120" dirty="0" smtClean="0">
                <a:latin typeface="+mj-lt"/>
                <a:cs typeface="Arial Unicode MS"/>
              </a:rPr>
              <a:t>n</a:t>
            </a:r>
            <a:r>
              <a:rPr sz="1600" spc="45" dirty="0" smtClean="0">
                <a:latin typeface="+mj-lt"/>
                <a:cs typeface="Arial Unicode MS"/>
              </a:rPr>
              <a:t>t</a:t>
            </a:r>
            <a:r>
              <a:rPr sz="1600" spc="5" dirty="0" smtClean="0">
                <a:latin typeface="+mj-lt"/>
                <a:cs typeface="Arial Unicode MS"/>
              </a:rPr>
              <a:t>e</a:t>
            </a:r>
            <a:r>
              <a:rPr sz="1600" spc="80" dirty="0" smtClean="0">
                <a:latin typeface="+mj-lt"/>
                <a:cs typeface="Arial Unicode MS"/>
              </a:rPr>
              <a:t>r</a:t>
            </a:r>
            <a:r>
              <a:rPr sz="1600" spc="60" dirty="0" smtClean="0">
                <a:latin typeface="+mj-lt"/>
                <a:cs typeface="Arial Unicode MS"/>
              </a:rPr>
              <a:t>l</a:t>
            </a:r>
            <a:r>
              <a:rPr sz="1600" spc="50" dirty="0" smtClean="0">
                <a:latin typeface="+mj-lt"/>
                <a:cs typeface="Arial Unicode MS"/>
              </a:rPr>
              <a:t>o</a:t>
            </a:r>
            <a:r>
              <a:rPr sz="1600" spc="-5" dirty="0" smtClean="0">
                <a:latin typeface="+mj-lt"/>
                <a:cs typeface="Arial Unicode MS"/>
              </a:rPr>
              <a:t>ck </a:t>
            </a:r>
            <a:r>
              <a:rPr sz="1600" spc="25" dirty="0" smtClean="0">
                <a:latin typeface="+mj-lt"/>
                <a:cs typeface="Arial Unicode MS"/>
              </a:rPr>
              <a:t>tec</a:t>
            </a:r>
            <a:r>
              <a:rPr sz="1600" spc="65" dirty="0" smtClean="0">
                <a:latin typeface="+mj-lt"/>
                <a:cs typeface="Arial Unicode MS"/>
              </a:rPr>
              <a:t>hnolo</a:t>
            </a:r>
            <a:r>
              <a:rPr sz="1600" spc="-35" dirty="0" smtClean="0">
                <a:latin typeface="+mj-lt"/>
                <a:cs typeface="Arial Unicode MS"/>
              </a:rPr>
              <a:t>g</a:t>
            </a:r>
            <a:r>
              <a:rPr sz="1600" spc="5" dirty="0" smtClean="0">
                <a:latin typeface="+mj-lt"/>
                <a:cs typeface="Arial Unicode MS"/>
              </a:rPr>
              <a:t>y</a:t>
            </a:r>
            <a:r>
              <a:rPr sz="1600" dirty="0" smtClean="0">
                <a:latin typeface="+mj-lt"/>
                <a:cs typeface="Arial Unicode MS"/>
              </a:rPr>
              <a:t> </a:t>
            </a:r>
            <a:r>
              <a:rPr sz="1600" spc="-165" dirty="0" smtClean="0">
                <a:latin typeface="+mj-lt"/>
                <a:cs typeface="Arial Unicode MS"/>
              </a:rPr>
              <a:t> </a:t>
            </a:r>
            <a:r>
              <a:rPr sz="1600" spc="70" dirty="0" smtClean="0">
                <a:latin typeface="+mj-lt"/>
                <a:cs typeface="Arial Unicode MS"/>
              </a:rPr>
              <a:t>it</a:t>
            </a:r>
            <a:r>
              <a:rPr sz="1600" dirty="0" smtClean="0">
                <a:latin typeface="+mj-lt"/>
                <a:cs typeface="Arial Unicode MS"/>
              </a:rPr>
              <a:t> </a:t>
            </a:r>
            <a:r>
              <a:rPr sz="1600" spc="-160" dirty="0" smtClean="0">
                <a:latin typeface="+mj-lt"/>
                <a:cs typeface="Arial Unicode MS"/>
              </a:rPr>
              <a:t> </a:t>
            </a:r>
            <a:r>
              <a:rPr sz="1600" spc="65" dirty="0" smtClean="0">
                <a:latin typeface="+mj-lt"/>
                <a:cs typeface="Arial Unicode MS"/>
              </a:rPr>
              <a:t>o</a:t>
            </a:r>
            <a:r>
              <a:rPr sz="1600" spc="90" dirty="0" smtClean="0">
                <a:latin typeface="+mj-lt"/>
                <a:cs typeface="Arial Unicode MS"/>
              </a:rPr>
              <a:t>ff</a:t>
            </a:r>
            <a:r>
              <a:rPr sz="1600" spc="-5" dirty="0" smtClean="0">
                <a:latin typeface="+mj-lt"/>
                <a:cs typeface="Arial Unicode MS"/>
              </a:rPr>
              <a:t>e</a:t>
            </a:r>
            <a:r>
              <a:rPr sz="1600" spc="100" dirty="0" smtClean="0">
                <a:latin typeface="+mj-lt"/>
                <a:cs typeface="Arial Unicode MS"/>
              </a:rPr>
              <a:t>r</a:t>
            </a:r>
            <a:r>
              <a:rPr sz="1600" spc="-35" dirty="0" smtClean="0">
                <a:latin typeface="+mj-lt"/>
                <a:cs typeface="Arial Unicode MS"/>
              </a:rPr>
              <a:t>s</a:t>
            </a:r>
            <a:r>
              <a:rPr sz="1600" dirty="0" smtClean="0">
                <a:latin typeface="+mj-lt"/>
                <a:cs typeface="Arial Unicode MS"/>
              </a:rPr>
              <a:t> </a:t>
            </a:r>
            <a:r>
              <a:rPr sz="1600" spc="-160" dirty="0" smtClean="0">
                <a:latin typeface="+mj-lt"/>
                <a:cs typeface="Arial Unicode MS"/>
              </a:rPr>
              <a:t> </a:t>
            </a:r>
            <a:r>
              <a:rPr sz="1600" spc="35" dirty="0" smtClean="0">
                <a:latin typeface="+mj-lt"/>
                <a:cs typeface="Arial Unicode MS"/>
              </a:rPr>
              <a:t>b</a:t>
            </a:r>
            <a:r>
              <a:rPr sz="1600" spc="30" dirty="0" smtClean="0">
                <a:latin typeface="+mj-lt"/>
                <a:cs typeface="Arial Unicode MS"/>
              </a:rPr>
              <a:t>est</a:t>
            </a:r>
            <a:r>
              <a:rPr sz="1600" dirty="0" smtClean="0">
                <a:latin typeface="+mj-lt"/>
                <a:cs typeface="Arial Unicode MS"/>
              </a:rPr>
              <a:t> </a:t>
            </a:r>
            <a:r>
              <a:rPr sz="1600" spc="-160" dirty="0" smtClean="0">
                <a:latin typeface="+mj-lt"/>
                <a:cs typeface="Arial Unicode MS"/>
              </a:rPr>
              <a:t> </a:t>
            </a:r>
            <a:r>
              <a:rPr sz="1600" spc="10" dirty="0" smtClean="0">
                <a:latin typeface="+mj-lt"/>
                <a:cs typeface="Arial Unicode MS"/>
              </a:rPr>
              <a:t>s</a:t>
            </a:r>
            <a:r>
              <a:rPr sz="1600" spc="5" dirty="0" smtClean="0">
                <a:latin typeface="+mj-lt"/>
                <a:cs typeface="Arial Unicode MS"/>
              </a:rPr>
              <a:t>o</a:t>
            </a:r>
            <a:r>
              <a:rPr sz="1600" spc="40" dirty="0" smtClean="0">
                <a:latin typeface="+mj-lt"/>
                <a:cs typeface="Arial Unicode MS"/>
              </a:rPr>
              <a:t>l</a:t>
            </a:r>
            <a:r>
              <a:rPr sz="1600" spc="60" dirty="0" smtClean="0">
                <a:latin typeface="+mj-lt"/>
                <a:cs typeface="Arial Unicode MS"/>
              </a:rPr>
              <a:t>uti</a:t>
            </a:r>
            <a:r>
              <a:rPr sz="1600" spc="105" dirty="0" smtClean="0">
                <a:latin typeface="+mj-lt"/>
                <a:cs typeface="Arial Unicode MS"/>
              </a:rPr>
              <a:t>o</a:t>
            </a:r>
            <a:r>
              <a:rPr sz="1600" spc="65" dirty="0" smtClean="0">
                <a:latin typeface="+mj-lt"/>
                <a:cs typeface="Arial Unicode MS"/>
              </a:rPr>
              <a:t>n</a:t>
            </a:r>
            <a:r>
              <a:rPr sz="1600" spc="-35" dirty="0" smtClean="0">
                <a:latin typeface="+mj-lt"/>
                <a:cs typeface="Arial Unicode MS"/>
              </a:rPr>
              <a:t>s</a:t>
            </a:r>
            <a:r>
              <a:rPr sz="1600" dirty="0" smtClean="0">
                <a:latin typeface="+mj-lt"/>
                <a:cs typeface="Arial Unicode MS"/>
              </a:rPr>
              <a:t> </a:t>
            </a:r>
            <a:r>
              <a:rPr sz="1600" spc="-160" dirty="0" smtClean="0">
                <a:latin typeface="+mj-lt"/>
                <a:cs typeface="Arial Unicode MS"/>
              </a:rPr>
              <a:t> </a:t>
            </a:r>
            <a:r>
              <a:rPr sz="1600" spc="85" dirty="0" smtClean="0">
                <a:latin typeface="+mj-lt"/>
                <a:cs typeface="Arial Unicode MS"/>
              </a:rPr>
              <a:t>for</a:t>
            </a:r>
            <a:r>
              <a:rPr sz="1600" spc="-155" dirty="0" smtClean="0">
                <a:latin typeface="+mj-lt"/>
                <a:cs typeface="Arial Unicode MS"/>
              </a:rPr>
              <a:t> </a:t>
            </a:r>
            <a:r>
              <a:rPr sz="1600" spc="-105" dirty="0" smtClean="0">
                <a:latin typeface="+mj-lt"/>
                <a:cs typeface="Arial Unicode MS"/>
              </a:rPr>
              <a:t>P</a:t>
            </a:r>
            <a:r>
              <a:rPr sz="1600" spc="70" dirty="0" smtClean="0">
                <a:latin typeface="+mj-lt"/>
                <a:cs typeface="Arial Unicode MS"/>
              </a:rPr>
              <a:t>ha</a:t>
            </a:r>
            <a:r>
              <a:rPr sz="1600" spc="30" dirty="0" smtClean="0">
                <a:latin typeface="+mj-lt"/>
                <a:cs typeface="Arial Unicode MS"/>
              </a:rPr>
              <a:t>r</a:t>
            </a:r>
            <a:r>
              <a:rPr sz="1600" spc="75" dirty="0" smtClean="0">
                <a:latin typeface="+mj-lt"/>
                <a:cs typeface="Arial Unicode MS"/>
              </a:rPr>
              <a:t>m</a:t>
            </a:r>
            <a:r>
              <a:rPr sz="1600" spc="50" dirty="0" smtClean="0">
                <a:latin typeface="+mj-lt"/>
                <a:cs typeface="Arial Unicode MS"/>
              </a:rPr>
              <a:t>a</a:t>
            </a:r>
            <a:r>
              <a:rPr sz="1600" dirty="0" smtClean="0">
                <a:latin typeface="+mj-lt"/>
                <a:cs typeface="Arial Unicode MS"/>
              </a:rPr>
              <a:t> </a:t>
            </a:r>
            <a:r>
              <a:rPr sz="1600" spc="-165" dirty="0" smtClean="0">
                <a:latin typeface="+mj-lt"/>
                <a:cs typeface="Arial Unicode MS"/>
              </a:rPr>
              <a:t> </a:t>
            </a:r>
            <a:r>
              <a:rPr sz="1600" dirty="0" smtClean="0">
                <a:latin typeface="+mj-lt"/>
                <a:cs typeface="Arial Unicode MS"/>
              </a:rPr>
              <a:t>I</a:t>
            </a:r>
            <a:r>
              <a:rPr sz="1600" spc="75" dirty="0" smtClean="0">
                <a:latin typeface="+mj-lt"/>
                <a:cs typeface="Arial Unicode MS"/>
              </a:rPr>
              <a:t>nd</a:t>
            </a:r>
            <a:r>
              <a:rPr sz="1600" spc="65" dirty="0" smtClean="0">
                <a:latin typeface="+mj-lt"/>
                <a:cs typeface="Arial Unicode MS"/>
              </a:rPr>
              <a:t>u</a:t>
            </a:r>
            <a:r>
              <a:rPr sz="1600" spc="-45" dirty="0" smtClean="0">
                <a:latin typeface="+mj-lt"/>
                <a:cs typeface="Arial Unicode MS"/>
              </a:rPr>
              <a:t>s</a:t>
            </a:r>
            <a:r>
              <a:rPr sz="1600" spc="85" dirty="0" smtClean="0">
                <a:latin typeface="+mj-lt"/>
                <a:cs typeface="Arial Unicode MS"/>
              </a:rPr>
              <a:t>tri</a:t>
            </a:r>
            <a:r>
              <a:rPr sz="1600" spc="5" dirty="0" smtClean="0">
                <a:latin typeface="+mj-lt"/>
                <a:cs typeface="Arial Unicode MS"/>
              </a:rPr>
              <a:t>e</a:t>
            </a:r>
            <a:r>
              <a:rPr sz="1600" spc="-45" dirty="0" smtClean="0">
                <a:latin typeface="+mj-lt"/>
                <a:cs typeface="Arial Unicode MS"/>
              </a:rPr>
              <a:t>s</a:t>
            </a:r>
            <a:r>
              <a:rPr sz="1600" spc="-50" dirty="0" smtClean="0">
                <a:latin typeface="+mj-lt"/>
                <a:cs typeface="Arial Unicode MS"/>
              </a:rPr>
              <a:t>,</a:t>
            </a:r>
            <a:r>
              <a:rPr sz="1600" dirty="0" smtClean="0">
                <a:latin typeface="+mj-lt"/>
                <a:cs typeface="Arial Unicode MS"/>
              </a:rPr>
              <a:t> </a:t>
            </a:r>
            <a:r>
              <a:rPr sz="1600" spc="-160" dirty="0" smtClean="0">
                <a:latin typeface="+mj-lt"/>
                <a:cs typeface="Arial Unicode MS"/>
              </a:rPr>
              <a:t> </a:t>
            </a:r>
            <a:r>
              <a:rPr sz="1600" spc="5" dirty="0" smtClean="0">
                <a:latin typeface="+mj-lt"/>
                <a:cs typeface="Arial Unicode MS"/>
              </a:rPr>
              <a:t>Lab</a:t>
            </a:r>
            <a:r>
              <a:rPr sz="1600" spc="50" dirty="0" smtClean="0">
                <a:latin typeface="+mj-lt"/>
                <a:cs typeface="Arial Unicode MS"/>
              </a:rPr>
              <a:t>o</a:t>
            </a:r>
            <a:r>
              <a:rPr sz="1600" spc="75" dirty="0" smtClean="0">
                <a:latin typeface="+mj-lt"/>
                <a:cs typeface="Arial Unicode MS"/>
              </a:rPr>
              <a:t>r</a:t>
            </a:r>
            <a:r>
              <a:rPr sz="1600" spc="45" dirty="0" smtClean="0">
                <a:latin typeface="+mj-lt"/>
                <a:cs typeface="Arial Unicode MS"/>
              </a:rPr>
              <a:t>at</a:t>
            </a:r>
            <a:r>
              <a:rPr sz="1600" spc="105" dirty="0" smtClean="0">
                <a:latin typeface="+mj-lt"/>
                <a:cs typeface="Arial Unicode MS"/>
              </a:rPr>
              <a:t>o</a:t>
            </a:r>
            <a:r>
              <a:rPr sz="1600" spc="70" dirty="0" smtClean="0">
                <a:latin typeface="+mj-lt"/>
                <a:cs typeface="Arial Unicode MS"/>
              </a:rPr>
              <a:t>r</a:t>
            </a:r>
            <a:r>
              <a:rPr sz="1600" spc="30" dirty="0" smtClean="0">
                <a:latin typeface="+mj-lt"/>
                <a:cs typeface="Arial Unicode MS"/>
              </a:rPr>
              <a:t>i</a:t>
            </a:r>
            <a:r>
              <a:rPr sz="1600" spc="-5" dirty="0" smtClean="0">
                <a:latin typeface="+mj-lt"/>
                <a:cs typeface="Arial Unicode MS"/>
              </a:rPr>
              <a:t>e</a:t>
            </a:r>
            <a:r>
              <a:rPr sz="1600" spc="-45" dirty="0" smtClean="0">
                <a:latin typeface="+mj-lt"/>
                <a:cs typeface="Arial Unicode MS"/>
              </a:rPr>
              <a:t>s</a:t>
            </a:r>
            <a:r>
              <a:rPr sz="1600" spc="-50" dirty="0" smtClean="0">
                <a:latin typeface="+mj-lt"/>
                <a:cs typeface="Arial Unicode MS"/>
              </a:rPr>
              <a:t>,</a:t>
            </a:r>
            <a:r>
              <a:rPr sz="1600" dirty="0" smtClean="0">
                <a:latin typeface="+mj-lt"/>
                <a:cs typeface="Arial Unicode MS"/>
              </a:rPr>
              <a:t> </a:t>
            </a:r>
            <a:r>
              <a:rPr sz="1600" spc="-150" dirty="0" smtClean="0">
                <a:latin typeface="+mj-lt"/>
                <a:cs typeface="Arial Unicode MS"/>
              </a:rPr>
              <a:t> </a:t>
            </a:r>
            <a:r>
              <a:rPr sz="1600" spc="-75" dirty="0" smtClean="0">
                <a:latin typeface="+mj-lt"/>
                <a:cs typeface="Arial Unicode MS"/>
              </a:rPr>
              <a:t>C</a:t>
            </a:r>
            <a:r>
              <a:rPr sz="1600" spc="-35" dirty="0" smtClean="0">
                <a:latin typeface="+mj-lt"/>
                <a:cs typeface="Arial Unicode MS"/>
              </a:rPr>
              <a:t>l</a:t>
            </a:r>
            <a:r>
              <a:rPr sz="1600" spc="5" dirty="0" smtClean="0">
                <a:latin typeface="+mj-lt"/>
                <a:cs typeface="Arial Unicode MS"/>
              </a:rPr>
              <a:t>e</a:t>
            </a:r>
            <a:r>
              <a:rPr sz="1600" spc="30" dirty="0" smtClean="0">
                <a:latin typeface="+mj-lt"/>
                <a:cs typeface="Arial Unicode MS"/>
              </a:rPr>
              <a:t>an</a:t>
            </a:r>
            <a:r>
              <a:rPr sz="1600" spc="10" dirty="0" smtClean="0">
                <a:latin typeface="+mj-lt"/>
                <a:cs typeface="Arial Unicode MS"/>
              </a:rPr>
              <a:t> </a:t>
            </a:r>
            <a:r>
              <a:rPr sz="1600" spc="-15" dirty="0" smtClean="0">
                <a:latin typeface="+mj-lt"/>
                <a:cs typeface="Arial Unicode MS"/>
              </a:rPr>
              <a:t>Ro</a:t>
            </a:r>
            <a:r>
              <a:rPr sz="1600" spc="-10" dirty="0" smtClean="0">
                <a:latin typeface="+mj-lt"/>
                <a:cs typeface="Arial Unicode MS"/>
              </a:rPr>
              <a:t>o</a:t>
            </a:r>
            <a:r>
              <a:rPr sz="1600" spc="114" dirty="0" smtClean="0">
                <a:latin typeface="+mj-lt"/>
                <a:cs typeface="Arial Unicode MS"/>
              </a:rPr>
              <a:t>m</a:t>
            </a:r>
            <a:r>
              <a:rPr sz="1600" spc="-50" dirty="0" smtClean="0">
                <a:latin typeface="+mj-lt"/>
                <a:cs typeface="Arial Unicode MS"/>
              </a:rPr>
              <a:t>,</a:t>
            </a:r>
            <a:r>
              <a:rPr sz="1600" spc="155" dirty="0" smtClean="0">
                <a:latin typeface="+mj-lt"/>
                <a:cs typeface="Arial Unicode MS"/>
              </a:rPr>
              <a:t> </a:t>
            </a:r>
            <a:r>
              <a:rPr sz="1600" spc="25" dirty="0" smtClean="0">
                <a:latin typeface="+mj-lt"/>
                <a:cs typeface="Arial Unicode MS"/>
              </a:rPr>
              <a:t>Op</a:t>
            </a:r>
            <a:r>
              <a:rPr sz="1600" spc="10" dirty="0" smtClean="0">
                <a:latin typeface="+mj-lt"/>
                <a:cs typeface="Arial Unicode MS"/>
              </a:rPr>
              <a:t>e</a:t>
            </a:r>
            <a:r>
              <a:rPr sz="1600" spc="75" dirty="0" smtClean="0">
                <a:latin typeface="+mj-lt"/>
                <a:cs typeface="Arial Unicode MS"/>
              </a:rPr>
              <a:t>r</a:t>
            </a:r>
            <a:r>
              <a:rPr sz="1600" spc="45" dirty="0" smtClean="0">
                <a:latin typeface="+mj-lt"/>
                <a:cs typeface="Arial Unicode MS"/>
              </a:rPr>
              <a:t>at</a:t>
            </a:r>
            <a:r>
              <a:rPr sz="1600" spc="40" dirty="0" smtClean="0">
                <a:latin typeface="+mj-lt"/>
                <a:cs typeface="Arial Unicode MS"/>
              </a:rPr>
              <a:t>i</a:t>
            </a:r>
            <a:r>
              <a:rPr sz="1600" spc="50" dirty="0" smtClean="0">
                <a:latin typeface="+mj-lt"/>
                <a:cs typeface="Arial Unicode MS"/>
              </a:rPr>
              <a:t>o</a:t>
            </a:r>
            <a:r>
              <a:rPr sz="1600" spc="75" dirty="0" smtClean="0">
                <a:latin typeface="+mj-lt"/>
                <a:cs typeface="Arial Unicode MS"/>
              </a:rPr>
              <a:t>n</a:t>
            </a:r>
            <a:r>
              <a:rPr sz="1600" spc="155" dirty="0" smtClean="0">
                <a:latin typeface="+mj-lt"/>
                <a:cs typeface="Arial Unicode MS"/>
              </a:rPr>
              <a:t> </a:t>
            </a:r>
            <a:r>
              <a:rPr sz="1600" spc="-5" dirty="0" smtClean="0">
                <a:latin typeface="+mj-lt"/>
                <a:cs typeface="Arial Unicode MS"/>
              </a:rPr>
              <a:t>T</a:t>
            </a:r>
            <a:r>
              <a:rPr sz="1600" dirty="0" smtClean="0">
                <a:latin typeface="+mj-lt"/>
                <a:cs typeface="Arial Unicode MS"/>
              </a:rPr>
              <a:t>h</a:t>
            </a:r>
            <a:r>
              <a:rPr sz="1600" spc="5" dirty="0" smtClean="0">
                <a:latin typeface="+mj-lt"/>
                <a:cs typeface="Arial Unicode MS"/>
              </a:rPr>
              <a:t>e</a:t>
            </a:r>
            <a:r>
              <a:rPr sz="1600" spc="45" dirty="0" smtClean="0">
                <a:latin typeface="+mj-lt"/>
                <a:cs typeface="Arial Unicode MS"/>
              </a:rPr>
              <a:t>at</a:t>
            </a:r>
            <a:r>
              <a:rPr sz="1600" spc="75" dirty="0" smtClean="0">
                <a:latin typeface="+mj-lt"/>
                <a:cs typeface="Arial Unicode MS"/>
              </a:rPr>
              <a:t>r</a:t>
            </a:r>
            <a:r>
              <a:rPr sz="1600" spc="-5" dirty="0" smtClean="0">
                <a:latin typeface="+mj-lt"/>
                <a:cs typeface="Arial Unicode MS"/>
              </a:rPr>
              <a:t>e</a:t>
            </a:r>
            <a:r>
              <a:rPr sz="1600" spc="-35" dirty="0" smtClean="0">
                <a:latin typeface="+mj-lt"/>
                <a:cs typeface="Arial Unicode MS"/>
              </a:rPr>
              <a:t>s</a:t>
            </a:r>
            <a:r>
              <a:rPr sz="1600" spc="155" dirty="0" smtClean="0">
                <a:latin typeface="+mj-lt"/>
                <a:cs typeface="Arial Unicode MS"/>
              </a:rPr>
              <a:t> </a:t>
            </a:r>
            <a:r>
              <a:rPr sz="1600" spc="80" dirty="0" smtClean="0">
                <a:latin typeface="+mj-lt"/>
                <a:cs typeface="Arial Unicode MS"/>
              </a:rPr>
              <a:t>&amp;</a:t>
            </a:r>
            <a:r>
              <a:rPr sz="1600" spc="145" dirty="0" smtClean="0">
                <a:latin typeface="+mj-lt"/>
                <a:cs typeface="Arial Unicode MS"/>
              </a:rPr>
              <a:t> </a:t>
            </a:r>
            <a:r>
              <a:rPr sz="1600" spc="-15" dirty="0" smtClean="0">
                <a:latin typeface="+mj-lt"/>
                <a:cs typeface="Arial Unicode MS"/>
              </a:rPr>
              <a:t>Cr</a:t>
            </a:r>
            <a:r>
              <a:rPr sz="1600" spc="40" dirty="0" smtClean="0">
                <a:latin typeface="+mj-lt"/>
                <a:cs typeface="Arial Unicode MS"/>
              </a:rPr>
              <a:t>i</a:t>
            </a:r>
            <a:r>
              <a:rPr sz="1600" spc="80" dirty="0" smtClean="0">
                <a:latin typeface="+mj-lt"/>
                <a:cs typeface="Arial Unicode MS"/>
              </a:rPr>
              <a:t>t</a:t>
            </a:r>
            <a:r>
              <a:rPr sz="1600" spc="50" dirty="0" smtClean="0">
                <a:latin typeface="+mj-lt"/>
                <a:cs typeface="Arial Unicode MS"/>
              </a:rPr>
              <a:t>i</a:t>
            </a:r>
            <a:r>
              <a:rPr sz="1600" spc="-20" dirty="0" smtClean="0">
                <a:latin typeface="+mj-lt"/>
                <a:cs typeface="Arial Unicode MS"/>
              </a:rPr>
              <a:t>c</a:t>
            </a:r>
            <a:r>
              <a:rPr sz="1600" spc="-30" dirty="0" smtClean="0">
                <a:latin typeface="+mj-lt"/>
                <a:cs typeface="Arial Unicode MS"/>
              </a:rPr>
              <a:t>a</a:t>
            </a:r>
            <a:r>
              <a:rPr sz="1600" spc="40" dirty="0" smtClean="0">
                <a:latin typeface="+mj-lt"/>
                <a:cs typeface="Arial Unicode MS"/>
              </a:rPr>
              <a:t>l</a:t>
            </a:r>
            <a:r>
              <a:rPr sz="1600" spc="145" dirty="0" smtClean="0">
                <a:latin typeface="+mj-lt"/>
                <a:cs typeface="Arial Unicode MS"/>
              </a:rPr>
              <a:t> </a:t>
            </a:r>
            <a:r>
              <a:rPr sz="1600" spc="5" dirty="0" smtClean="0">
                <a:latin typeface="+mj-lt"/>
                <a:cs typeface="Arial Unicode MS"/>
              </a:rPr>
              <a:t>Elect</a:t>
            </a:r>
            <a:r>
              <a:rPr sz="1600" spc="-20" dirty="0" smtClean="0">
                <a:latin typeface="+mj-lt"/>
                <a:cs typeface="Arial Unicode MS"/>
              </a:rPr>
              <a:t>r</a:t>
            </a:r>
            <a:r>
              <a:rPr sz="1600" spc="70" dirty="0" smtClean="0">
                <a:latin typeface="+mj-lt"/>
                <a:cs typeface="Arial Unicode MS"/>
              </a:rPr>
              <a:t>o</a:t>
            </a:r>
            <a:r>
              <a:rPr sz="1600" spc="60" dirty="0" smtClean="0">
                <a:latin typeface="+mj-lt"/>
                <a:cs typeface="Arial Unicode MS"/>
              </a:rPr>
              <a:t>n</a:t>
            </a:r>
            <a:r>
              <a:rPr sz="1600" spc="30" dirty="0" smtClean="0">
                <a:latin typeface="+mj-lt"/>
                <a:cs typeface="Arial Unicode MS"/>
              </a:rPr>
              <a:t>i</a:t>
            </a:r>
            <a:r>
              <a:rPr sz="1600" spc="-35" dirty="0" smtClean="0">
                <a:latin typeface="+mj-lt"/>
                <a:cs typeface="Arial Unicode MS"/>
              </a:rPr>
              <a:t>c</a:t>
            </a:r>
            <a:r>
              <a:rPr sz="1600" spc="150" dirty="0" smtClean="0">
                <a:latin typeface="+mj-lt"/>
                <a:cs typeface="Arial Unicode MS"/>
              </a:rPr>
              <a:t> </a:t>
            </a:r>
            <a:r>
              <a:rPr sz="1600" spc="-135" dirty="0" smtClean="0">
                <a:latin typeface="+mj-lt"/>
                <a:cs typeface="Arial Unicode MS"/>
              </a:rPr>
              <a:t>C</a:t>
            </a:r>
            <a:r>
              <a:rPr sz="1600" spc="65" dirty="0" smtClean="0">
                <a:latin typeface="+mj-lt"/>
                <a:cs typeface="Arial Unicode MS"/>
              </a:rPr>
              <a:t>o</a:t>
            </a:r>
            <a:r>
              <a:rPr sz="1600" spc="125" dirty="0" smtClean="0">
                <a:latin typeface="+mj-lt"/>
                <a:cs typeface="Arial Unicode MS"/>
              </a:rPr>
              <a:t>m</a:t>
            </a:r>
            <a:r>
              <a:rPr sz="1600" spc="75" dirty="0" smtClean="0">
                <a:latin typeface="+mj-lt"/>
                <a:cs typeface="Arial Unicode MS"/>
              </a:rPr>
              <a:t>p</a:t>
            </a:r>
            <a:r>
              <a:rPr sz="1600" spc="50" dirty="0" smtClean="0">
                <a:latin typeface="+mj-lt"/>
                <a:cs typeface="Arial Unicode MS"/>
              </a:rPr>
              <a:t>o</a:t>
            </a:r>
            <a:r>
              <a:rPr sz="1600" spc="75" dirty="0" smtClean="0">
                <a:latin typeface="+mj-lt"/>
                <a:cs typeface="Arial Unicode MS"/>
              </a:rPr>
              <a:t>n</a:t>
            </a:r>
            <a:r>
              <a:rPr sz="1600" spc="10" dirty="0" smtClean="0">
                <a:latin typeface="+mj-lt"/>
                <a:cs typeface="Arial Unicode MS"/>
              </a:rPr>
              <a:t>e</a:t>
            </a:r>
            <a:r>
              <a:rPr sz="1600" spc="75" dirty="0" smtClean="0">
                <a:latin typeface="+mj-lt"/>
                <a:cs typeface="Arial Unicode MS"/>
              </a:rPr>
              <a:t>n</a:t>
            </a:r>
            <a:r>
              <a:rPr sz="1600" spc="30" dirty="0" smtClean="0">
                <a:latin typeface="+mj-lt"/>
                <a:cs typeface="Arial Unicode MS"/>
              </a:rPr>
              <a:t>ts</a:t>
            </a:r>
            <a:r>
              <a:rPr sz="1600" spc="140" dirty="0" smtClean="0">
                <a:latin typeface="+mj-lt"/>
                <a:cs typeface="Arial Unicode MS"/>
              </a:rPr>
              <a:t> </a:t>
            </a:r>
            <a:r>
              <a:rPr sz="1600" spc="65" dirty="0" smtClean="0">
                <a:latin typeface="+mj-lt"/>
                <a:cs typeface="Arial Unicode MS"/>
              </a:rPr>
              <a:t>man</a:t>
            </a:r>
            <a:r>
              <a:rPr sz="1600" spc="50" dirty="0" smtClean="0">
                <a:latin typeface="+mj-lt"/>
                <a:cs typeface="Arial Unicode MS"/>
              </a:rPr>
              <a:t>u</a:t>
            </a:r>
            <a:r>
              <a:rPr sz="1600" spc="25" dirty="0" smtClean="0">
                <a:latin typeface="+mj-lt"/>
                <a:cs typeface="Arial Unicode MS"/>
              </a:rPr>
              <a:t>f</a:t>
            </a:r>
            <a:r>
              <a:rPr sz="1600" spc="40" dirty="0" smtClean="0">
                <a:latin typeface="+mj-lt"/>
                <a:cs typeface="Arial Unicode MS"/>
              </a:rPr>
              <a:t>a</a:t>
            </a:r>
            <a:r>
              <a:rPr sz="1600" spc="60" dirty="0" smtClean="0">
                <a:latin typeface="+mj-lt"/>
                <a:cs typeface="Arial Unicode MS"/>
              </a:rPr>
              <a:t>ctu</a:t>
            </a:r>
            <a:r>
              <a:rPr sz="1600" spc="15" dirty="0" smtClean="0">
                <a:latin typeface="+mj-lt"/>
                <a:cs typeface="Arial Unicode MS"/>
              </a:rPr>
              <a:t>r</a:t>
            </a:r>
            <a:r>
              <a:rPr sz="1600" spc="5" dirty="0" smtClean="0">
                <a:latin typeface="+mj-lt"/>
                <a:cs typeface="Arial Unicode MS"/>
              </a:rPr>
              <a:t>e</a:t>
            </a:r>
            <a:r>
              <a:rPr sz="1600" spc="-35" dirty="0" smtClean="0">
                <a:latin typeface="+mj-lt"/>
                <a:cs typeface="Arial Unicode MS"/>
              </a:rPr>
              <a:t>s</a:t>
            </a:r>
            <a:r>
              <a:rPr sz="1600" spc="155" dirty="0" smtClean="0">
                <a:latin typeface="+mj-lt"/>
                <a:cs typeface="Arial Unicode MS"/>
              </a:rPr>
              <a:t> </a:t>
            </a:r>
            <a:r>
              <a:rPr sz="1600" spc="30" dirty="0" smtClean="0">
                <a:latin typeface="+mj-lt"/>
                <a:cs typeface="Arial Unicode MS"/>
              </a:rPr>
              <a:t>l</a:t>
            </a:r>
            <a:r>
              <a:rPr sz="1600" spc="40" dirty="0" smtClean="0">
                <a:latin typeface="+mj-lt"/>
                <a:cs typeface="Arial Unicode MS"/>
              </a:rPr>
              <a:t>i</a:t>
            </a:r>
            <a:r>
              <a:rPr sz="1600" spc="5" dirty="0" smtClean="0">
                <a:latin typeface="+mj-lt"/>
                <a:cs typeface="Arial Unicode MS"/>
              </a:rPr>
              <a:t>ke</a:t>
            </a:r>
            <a:r>
              <a:rPr sz="1600" dirty="0" smtClean="0">
                <a:latin typeface="+mj-lt"/>
                <a:cs typeface="Arial Unicode MS"/>
              </a:rPr>
              <a:t> Sem</a:t>
            </a:r>
            <a:r>
              <a:rPr sz="1600" spc="5" dirty="0" smtClean="0">
                <a:latin typeface="+mj-lt"/>
                <a:cs typeface="Arial Unicode MS"/>
              </a:rPr>
              <a:t>ic</a:t>
            </a:r>
            <a:r>
              <a:rPr sz="1600" spc="20" dirty="0" smtClean="0">
                <a:latin typeface="+mj-lt"/>
                <a:cs typeface="Arial Unicode MS"/>
              </a:rPr>
              <a:t>o</a:t>
            </a:r>
            <a:r>
              <a:rPr sz="1600" spc="75" dirty="0" smtClean="0">
                <a:latin typeface="+mj-lt"/>
                <a:cs typeface="Arial Unicode MS"/>
              </a:rPr>
              <a:t>n</a:t>
            </a:r>
            <a:r>
              <a:rPr sz="1600" spc="65" dirty="0" smtClean="0">
                <a:latin typeface="+mj-lt"/>
                <a:cs typeface="Arial Unicode MS"/>
              </a:rPr>
              <a:t>d</a:t>
            </a:r>
            <a:r>
              <a:rPr sz="1600" spc="20" dirty="0" smtClean="0">
                <a:latin typeface="+mj-lt"/>
                <a:cs typeface="Arial Unicode MS"/>
              </a:rPr>
              <a:t>uc</a:t>
            </a:r>
            <a:r>
              <a:rPr sz="1600" spc="55" dirty="0" smtClean="0">
                <a:latin typeface="+mj-lt"/>
                <a:cs typeface="Arial Unicode MS"/>
              </a:rPr>
              <a:t>tors</a:t>
            </a:r>
            <a:r>
              <a:rPr sz="1600" spc="-65" dirty="0" smtClean="0">
                <a:latin typeface="+mj-lt"/>
                <a:cs typeface="Arial Unicode MS"/>
              </a:rPr>
              <a:t> </a:t>
            </a:r>
            <a:r>
              <a:rPr sz="1600" spc="80" dirty="0" smtClean="0">
                <a:latin typeface="+mj-lt"/>
                <a:cs typeface="Arial Unicode MS"/>
              </a:rPr>
              <a:t>&amp;</a:t>
            </a:r>
            <a:r>
              <a:rPr sz="1600" spc="-25" dirty="0" smtClean="0">
                <a:latin typeface="+mj-lt"/>
                <a:cs typeface="Arial Unicode MS"/>
              </a:rPr>
              <a:t> </a:t>
            </a:r>
            <a:r>
              <a:rPr sz="1600" spc="135" dirty="0" smtClean="0">
                <a:latin typeface="+mj-lt"/>
                <a:cs typeface="Arial Unicode MS"/>
              </a:rPr>
              <a:t>m</a:t>
            </a:r>
            <a:r>
              <a:rPr sz="1600" spc="40" dirty="0" smtClean="0">
                <a:latin typeface="+mj-lt"/>
                <a:cs typeface="Arial Unicode MS"/>
              </a:rPr>
              <a:t>i</a:t>
            </a:r>
            <a:r>
              <a:rPr sz="1600" spc="35" dirty="0" smtClean="0">
                <a:latin typeface="+mj-lt"/>
                <a:cs typeface="Arial Unicode MS"/>
              </a:rPr>
              <a:t>c</a:t>
            </a:r>
            <a:r>
              <a:rPr sz="1600" spc="5" dirty="0" smtClean="0">
                <a:latin typeface="+mj-lt"/>
                <a:cs typeface="Arial Unicode MS"/>
              </a:rPr>
              <a:t>r</a:t>
            </a:r>
            <a:r>
              <a:rPr sz="1600" spc="15" dirty="0" smtClean="0">
                <a:latin typeface="+mj-lt"/>
                <a:cs typeface="Arial Unicode MS"/>
              </a:rPr>
              <a:t>o</a:t>
            </a:r>
            <a:r>
              <a:rPr sz="1600" spc="5" dirty="0" smtClean="0">
                <a:latin typeface="+mj-lt"/>
                <a:cs typeface="Arial Unicode MS"/>
              </a:rPr>
              <a:t>c</a:t>
            </a:r>
            <a:r>
              <a:rPr sz="1600" spc="85" dirty="0" smtClean="0">
                <a:latin typeface="+mj-lt"/>
                <a:cs typeface="Arial Unicode MS"/>
              </a:rPr>
              <a:t>h</a:t>
            </a:r>
            <a:r>
              <a:rPr sz="1600" spc="20" dirty="0" smtClean="0">
                <a:latin typeface="+mj-lt"/>
                <a:cs typeface="Arial Unicode MS"/>
              </a:rPr>
              <a:t>ip</a:t>
            </a:r>
            <a:r>
              <a:rPr sz="1600" spc="15" dirty="0" smtClean="0">
                <a:latin typeface="+mj-lt"/>
                <a:cs typeface="Arial Unicode MS"/>
              </a:rPr>
              <a:t>s</a:t>
            </a:r>
            <a:r>
              <a:rPr sz="1600" spc="-20" dirty="0" smtClean="0">
                <a:latin typeface="+mj-lt"/>
                <a:cs typeface="Arial Unicode MS"/>
              </a:rPr>
              <a:t>.</a:t>
            </a:r>
            <a:endParaRPr sz="1400" dirty="0">
              <a:latin typeface="+mj-lt"/>
              <a:cs typeface="Arial Unicode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42303" y="3327457"/>
            <a:ext cx="533400" cy="11963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333871" y="3306121"/>
            <a:ext cx="498348" cy="11963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75703" y="3865429"/>
            <a:ext cx="778764" cy="6842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-1" y="-1"/>
            <a:ext cx="21187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9530">
              <a:lnSpc>
                <a:spcPct val="100000"/>
              </a:lnSpc>
            </a:pPr>
            <a:r>
              <a:rPr lang="en-IN" sz="3600" b="1" spc="-6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Datasheet</a:t>
            </a:r>
            <a:endParaRPr lang="en-IN" sz="36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object 2"/>
          <p:cNvSpPr/>
          <p:nvPr/>
        </p:nvSpPr>
        <p:spPr>
          <a:xfrm>
            <a:off x="0" y="-3797"/>
            <a:ext cx="7556500" cy="521157"/>
          </a:xfrm>
          <a:custGeom>
            <a:avLst/>
            <a:gdLst/>
            <a:ahLst/>
            <a:cxnLst/>
            <a:rect l="l" t="t" r="r" b="b"/>
            <a:pathLst>
              <a:path w="7772400" h="579120">
                <a:moveTo>
                  <a:pt x="7772399" y="578612"/>
                </a:moveTo>
                <a:lnTo>
                  <a:pt x="0" y="578612"/>
                </a:lnTo>
                <a:lnTo>
                  <a:pt x="0" y="0"/>
                </a:lnTo>
                <a:lnTo>
                  <a:pt x="7772400" y="0"/>
                </a:lnTo>
                <a:lnTo>
                  <a:pt x="7772399" y="578612"/>
                </a:lnTo>
                <a:close/>
              </a:path>
            </a:pathLst>
          </a:custGeom>
          <a:solidFill>
            <a:srgbClr val="006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5"/>
          <p:cNvSpPr txBox="1"/>
          <p:nvPr/>
        </p:nvSpPr>
        <p:spPr>
          <a:xfrm>
            <a:off x="249909" y="74976"/>
            <a:ext cx="6468221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spc="-15" dirty="0" smtClean="0">
                <a:solidFill>
                  <a:srgbClr val="FFFFFF"/>
                </a:solidFill>
                <a:cs typeface="Trebuchet MS"/>
              </a:rPr>
              <a:t>Door Interlocking Solutions</a:t>
            </a:r>
            <a:endParaRPr sz="2000" b="1" dirty="0">
              <a:cs typeface="Trebuchet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42518" y="6946900"/>
            <a:ext cx="6864732" cy="5155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250"/>
              </a:spcBef>
            </a:pPr>
            <a:r>
              <a:rPr lang="en-US" b="1" spc="-55" dirty="0" smtClean="0">
                <a:cs typeface="Trebuchet MS"/>
              </a:rPr>
              <a:t>Key Features &amp; Benefits</a:t>
            </a:r>
          </a:p>
          <a:p>
            <a:pPr marL="298450" marR="5080" indent="-285750">
              <a:spcBef>
                <a:spcPts val="250"/>
              </a:spcBef>
              <a:buFont typeface="Arial" panose="020B0604020202020204" pitchFamily="34" charset="0"/>
              <a:buChar char="•"/>
            </a:pPr>
            <a:r>
              <a:rPr lang="en-US" sz="1600" dirty="0" smtClean="0">
                <a:cs typeface="Arial Unicode MS"/>
              </a:rPr>
              <a:t>Sup</a:t>
            </a:r>
            <a:r>
              <a:rPr lang="en-US" sz="1600" spc="5" dirty="0" smtClean="0">
                <a:cs typeface="Arial Unicode MS"/>
              </a:rPr>
              <a:t>e</a:t>
            </a:r>
            <a:r>
              <a:rPr lang="en-US" sz="1600" spc="80" dirty="0" smtClean="0">
                <a:cs typeface="Arial Unicode MS"/>
              </a:rPr>
              <a:t>r</a:t>
            </a:r>
            <a:r>
              <a:rPr lang="en-US" sz="1600" spc="60" dirty="0" smtClean="0">
                <a:cs typeface="Arial Unicode MS"/>
              </a:rPr>
              <a:t>i</a:t>
            </a:r>
            <a:r>
              <a:rPr lang="en-US" sz="1600" spc="85" dirty="0" smtClean="0">
                <a:cs typeface="Arial Unicode MS"/>
              </a:rPr>
              <a:t>or</a:t>
            </a:r>
            <a:r>
              <a:rPr lang="en-US" sz="1600" spc="-50" dirty="0" smtClean="0">
                <a:cs typeface="Arial Unicode MS"/>
              </a:rPr>
              <a:t> </a:t>
            </a:r>
            <a:r>
              <a:rPr lang="en-US" sz="1600" spc="20" dirty="0">
                <a:cs typeface="Arial Unicode MS"/>
              </a:rPr>
              <a:t>us</a:t>
            </a:r>
            <a:r>
              <a:rPr lang="en-US" sz="1600" spc="5" dirty="0">
                <a:cs typeface="Arial Unicode MS"/>
              </a:rPr>
              <a:t>e</a:t>
            </a:r>
            <a:r>
              <a:rPr lang="en-US" sz="1600" spc="100" dirty="0">
                <a:cs typeface="Arial Unicode MS"/>
              </a:rPr>
              <a:t>r</a:t>
            </a:r>
            <a:r>
              <a:rPr lang="en-US" sz="1600" spc="-40" dirty="0">
                <a:cs typeface="Arial Unicode MS"/>
              </a:rPr>
              <a:t> </a:t>
            </a:r>
            <a:r>
              <a:rPr lang="en-US" sz="1600" spc="5" dirty="0">
                <a:cs typeface="Arial Unicode MS"/>
              </a:rPr>
              <a:t>c</a:t>
            </a:r>
            <a:r>
              <a:rPr lang="en-US" sz="1600" spc="20" dirty="0">
                <a:cs typeface="Arial Unicode MS"/>
              </a:rPr>
              <a:t>o</a:t>
            </a:r>
            <a:r>
              <a:rPr lang="en-US" sz="1600" spc="65" dirty="0">
                <a:cs typeface="Arial Unicode MS"/>
              </a:rPr>
              <a:t>nfi</a:t>
            </a:r>
            <a:r>
              <a:rPr lang="en-US" sz="1600" spc="60" dirty="0">
                <a:cs typeface="Arial Unicode MS"/>
              </a:rPr>
              <a:t>gu</a:t>
            </a:r>
            <a:r>
              <a:rPr lang="en-US" sz="1600" dirty="0">
                <a:cs typeface="Arial Unicode MS"/>
              </a:rPr>
              <a:t>r</a:t>
            </a:r>
            <a:r>
              <a:rPr lang="en-US" sz="1600" spc="30" dirty="0">
                <a:cs typeface="Arial Unicode MS"/>
              </a:rPr>
              <a:t>abl</a:t>
            </a:r>
            <a:r>
              <a:rPr lang="en-US" sz="1600" spc="5" dirty="0">
                <a:cs typeface="Arial Unicode MS"/>
              </a:rPr>
              <a:t>e</a:t>
            </a:r>
            <a:r>
              <a:rPr lang="en-US" sz="1600" spc="-65" dirty="0">
                <a:cs typeface="Arial Unicode MS"/>
              </a:rPr>
              <a:t> </a:t>
            </a:r>
            <a:r>
              <a:rPr lang="en-US" sz="1600" spc="40" dirty="0">
                <a:cs typeface="Arial Unicode MS"/>
              </a:rPr>
              <a:t>i</a:t>
            </a:r>
            <a:r>
              <a:rPr lang="en-US" sz="1600" spc="70" dirty="0">
                <a:cs typeface="Arial Unicode MS"/>
              </a:rPr>
              <a:t>nter</a:t>
            </a:r>
            <a:r>
              <a:rPr lang="en-US" sz="1600" spc="40" dirty="0">
                <a:cs typeface="Arial Unicode MS"/>
              </a:rPr>
              <a:t>l</a:t>
            </a:r>
            <a:r>
              <a:rPr lang="en-US" sz="1600" spc="15" dirty="0">
                <a:cs typeface="Arial Unicode MS"/>
              </a:rPr>
              <a:t>oc</a:t>
            </a:r>
            <a:r>
              <a:rPr lang="en-US" sz="1600" spc="35" dirty="0">
                <a:cs typeface="Arial Unicode MS"/>
              </a:rPr>
              <a:t>k</a:t>
            </a:r>
            <a:r>
              <a:rPr lang="en-US" sz="1600" spc="-60" dirty="0">
                <a:cs typeface="Arial Unicode MS"/>
              </a:rPr>
              <a:t> </a:t>
            </a:r>
            <a:r>
              <a:rPr lang="en-US" sz="1600" spc="40" dirty="0">
                <a:cs typeface="Arial Unicode MS"/>
              </a:rPr>
              <a:t>l</a:t>
            </a:r>
            <a:r>
              <a:rPr lang="en-US" sz="1600" spc="35" dirty="0">
                <a:cs typeface="Arial Unicode MS"/>
              </a:rPr>
              <a:t>og</a:t>
            </a:r>
            <a:r>
              <a:rPr lang="en-US" sz="1600" spc="20" dirty="0">
                <a:cs typeface="Arial Unicode MS"/>
              </a:rPr>
              <a:t>i</a:t>
            </a:r>
            <a:r>
              <a:rPr lang="en-US" sz="1600" spc="-35" dirty="0">
                <a:cs typeface="Arial Unicode MS"/>
              </a:rPr>
              <a:t>c</a:t>
            </a:r>
            <a:r>
              <a:rPr lang="en-US" sz="1600" spc="-65" dirty="0">
                <a:cs typeface="Arial Unicode MS"/>
              </a:rPr>
              <a:t> </a:t>
            </a:r>
            <a:r>
              <a:rPr lang="en-US" sz="1600" spc="55" dirty="0">
                <a:cs typeface="Arial Unicode MS"/>
              </a:rPr>
              <a:t>wi</a:t>
            </a:r>
            <a:r>
              <a:rPr lang="en-US" sz="1600" spc="80" dirty="0">
                <a:cs typeface="Arial Unicode MS"/>
              </a:rPr>
              <a:t>thou</a:t>
            </a:r>
            <a:r>
              <a:rPr lang="en-US" sz="1600" spc="105" dirty="0">
                <a:cs typeface="Arial Unicode MS"/>
              </a:rPr>
              <a:t>t</a:t>
            </a:r>
            <a:r>
              <a:rPr lang="en-US" sz="1600" spc="-35" dirty="0">
                <a:cs typeface="Arial Unicode MS"/>
              </a:rPr>
              <a:t> </a:t>
            </a:r>
            <a:r>
              <a:rPr lang="en-US" sz="1600" spc="20" dirty="0">
                <a:cs typeface="Arial Unicode MS"/>
              </a:rPr>
              <a:t>us</a:t>
            </a:r>
            <a:r>
              <a:rPr lang="en-US" sz="1600" spc="5" dirty="0">
                <a:cs typeface="Arial Unicode MS"/>
              </a:rPr>
              <a:t>e</a:t>
            </a:r>
            <a:r>
              <a:rPr lang="en-US" sz="1600" spc="-40" dirty="0">
                <a:cs typeface="Arial Unicode MS"/>
              </a:rPr>
              <a:t> </a:t>
            </a:r>
            <a:r>
              <a:rPr lang="en-US" sz="1600" spc="75" dirty="0">
                <a:cs typeface="Arial Unicode MS"/>
              </a:rPr>
              <a:t>of</a:t>
            </a:r>
            <a:r>
              <a:rPr lang="en-US" sz="1600" spc="-25" dirty="0">
                <a:cs typeface="Arial Unicode MS"/>
              </a:rPr>
              <a:t> </a:t>
            </a:r>
            <a:r>
              <a:rPr lang="en-US" sz="1600" spc="-105" dirty="0">
                <a:cs typeface="Arial Unicode MS"/>
              </a:rPr>
              <a:t>P</a:t>
            </a:r>
            <a:r>
              <a:rPr lang="en-US" sz="1600" spc="-50" dirty="0">
                <a:cs typeface="Arial Unicode MS"/>
              </a:rPr>
              <a:t>C / </a:t>
            </a:r>
            <a:r>
              <a:rPr lang="en-US" sz="1600" spc="-50" dirty="0" smtClean="0">
                <a:cs typeface="Arial Unicode MS"/>
              </a:rPr>
              <a:t>C</a:t>
            </a:r>
            <a:r>
              <a:rPr lang="en-US" sz="1600" spc="85" dirty="0" smtClean="0">
                <a:cs typeface="Arial Unicode MS"/>
              </a:rPr>
              <a:t>ompu</a:t>
            </a:r>
            <a:r>
              <a:rPr lang="en-US" sz="1600" spc="70" dirty="0" smtClean="0">
                <a:cs typeface="Arial Unicode MS"/>
              </a:rPr>
              <a:t>ter</a:t>
            </a:r>
          </a:p>
          <a:p>
            <a:pPr marL="298450" marR="5080" indent="-285750">
              <a:spcBef>
                <a:spcPts val="250"/>
              </a:spcBef>
              <a:buFont typeface="Arial" panose="020B0604020202020204" pitchFamily="34" charset="0"/>
              <a:buChar char="•"/>
            </a:pPr>
            <a:r>
              <a:rPr lang="en-US" sz="1600" spc="20" dirty="0">
                <a:cs typeface="Arial Unicode MS"/>
              </a:rPr>
              <a:t>Acti</a:t>
            </a:r>
            <a:r>
              <a:rPr lang="en-US" sz="1600" spc="35" dirty="0">
                <a:cs typeface="Arial Unicode MS"/>
              </a:rPr>
              <a:t>o</a:t>
            </a:r>
            <a:r>
              <a:rPr lang="en-US" sz="1600" spc="75" dirty="0">
                <a:cs typeface="Arial Unicode MS"/>
              </a:rPr>
              <a:t>n</a:t>
            </a:r>
            <a:r>
              <a:rPr lang="en-US" sz="1600" spc="-40" dirty="0">
                <a:cs typeface="Arial Unicode MS"/>
              </a:rPr>
              <a:t> </a:t>
            </a:r>
            <a:r>
              <a:rPr lang="en-US" sz="1600" spc="15" dirty="0">
                <a:cs typeface="Arial Unicode MS"/>
              </a:rPr>
              <a:t>bas</a:t>
            </a:r>
            <a:r>
              <a:rPr lang="en-US" sz="1600" spc="5" dirty="0">
                <a:cs typeface="Arial Unicode MS"/>
              </a:rPr>
              <a:t>e</a:t>
            </a:r>
            <a:r>
              <a:rPr lang="en-US" sz="1600" spc="75" dirty="0">
                <a:cs typeface="Arial Unicode MS"/>
              </a:rPr>
              <a:t>d</a:t>
            </a:r>
            <a:r>
              <a:rPr lang="en-US" sz="1600" spc="-50" dirty="0">
                <a:cs typeface="Arial Unicode MS"/>
              </a:rPr>
              <a:t> </a:t>
            </a:r>
            <a:r>
              <a:rPr lang="en-US" sz="1600" spc="70" dirty="0">
                <a:cs typeface="Arial Unicode MS"/>
              </a:rPr>
              <a:t>f</a:t>
            </a:r>
            <a:r>
              <a:rPr lang="en-US" sz="1600" spc="60" dirty="0">
                <a:cs typeface="Arial Unicode MS"/>
              </a:rPr>
              <a:t>i</a:t>
            </a:r>
            <a:r>
              <a:rPr lang="en-US" sz="1600" spc="5" dirty="0">
                <a:cs typeface="Arial Unicode MS"/>
              </a:rPr>
              <a:t>e</a:t>
            </a:r>
            <a:r>
              <a:rPr lang="en-US" sz="1600" spc="40" dirty="0">
                <a:cs typeface="Arial Unicode MS"/>
              </a:rPr>
              <a:t>l</a:t>
            </a:r>
            <a:r>
              <a:rPr lang="en-US" sz="1600" spc="75" dirty="0">
                <a:cs typeface="Arial Unicode MS"/>
              </a:rPr>
              <a:t>d</a:t>
            </a:r>
            <a:r>
              <a:rPr lang="en-US" sz="1600" spc="-50" dirty="0">
                <a:cs typeface="Arial Unicode MS"/>
              </a:rPr>
              <a:t> </a:t>
            </a:r>
            <a:r>
              <a:rPr lang="en-US" sz="1600" spc="-15" dirty="0">
                <a:cs typeface="Arial Unicode MS"/>
              </a:rPr>
              <a:t>e</a:t>
            </a:r>
            <a:r>
              <a:rPr lang="en-US" sz="1600" dirty="0">
                <a:cs typeface="Arial Unicode MS"/>
              </a:rPr>
              <a:t>v</a:t>
            </a:r>
            <a:r>
              <a:rPr lang="en-US" sz="1600" spc="5" dirty="0">
                <a:cs typeface="Arial Unicode MS"/>
              </a:rPr>
              <a:t>e</a:t>
            </a:r>
            <a:r>
              <a:rPr lang="en-US" sz="1600" spc="45" dirty="0">
                <a:cs typeface="Arial Unicode MS"/>
              </a:rPr>
              <a:t>nts</a:t>
            </a:r>
            <a:r>
              <a:rPr lang="en-US" sz="1600" spc="-55" dirty="0">
                <a:cs typeface="Arial Unicode MS"/>
              </a:rPr>
              <a:t> </a:t>
            </a:r>
            <a:r>
              <a:rPr lang="en-US" sz="1600" spc="-25" dirty="0">
                <a:cs typeface="Arial Unicode MS"/>
              </a:rPr>
              <a:t>a</a:t>
            </a:r>
            <a:r>
              <a:rPr lang="en-US" sz="1600" spc="-15" dirty="0">
                <a:cs typeface="Arial Unicode MS"/>
              </a:rPr>
              <a:t>s</a:t>
            </a:r>
            <a:r>
              <a:rPr lang="en-US" sz="1600" spc="-40" dirty="0">
                <a:cs typeface="Arial Unicode MS"/>
              </a:rPr>
              <a:t> </a:t>
            </a:r>
            <a:r>
              <a:rPr lang="en-US" sz="1600" spc="35" dirty="0">
                <a:cs typeface="Arial Unicode MS"/>
              </a:rPr>
              <a:t>p</a:t>
            </a:r>
            <a:r>
              <a:rPr lang="en-US" sz="1600" spc="40" dirty="0">
                <a:cs typeface="Arial Unicode MS"/>
              </a:rPr>
              <a:t>e</a:t>
            </a:r>
            <a:r>
              <a:rPr lang="en-US" sz="1600" spc="100" dirty="0">
                <a:cs typeface="Arial Unicode MS"/>
              </a:rPr>
              <a:t>r</a:t>
            </a:r>
            <a:r>
              <a:rPr lang="en-US" sz="1600" spc="-25" dirty="0">
                <a:cs typeface="Arial Unicode MS"/>
              </a:rPr>
              <a:t> </a:t>
            </a:r>
            <a:r>
              <a:rPr lang="en-US" sz="1600" spc="10" dirty="0">
                <a:cs typeface="Arial Unicode MS"/>
              </a:rPr>
              <a:t>us</a:t>
            </a:r>
            <a:r>
              <a:rPr lang="en-US" sz="1600" spc="20" dirty="0">
                <a:cs typeface="Arial Unicode MS"/>
              </a:rPr>
              <a:t>e</a:t>
            </a:r>
            <a:r>
              <a:rPr lang="en-US" sz="1600" spc="100" dirty="0">
                <a:cs typeface="Arial Unicode MS"/>
              </a:rPr>
              <a:t>r</a:t>
            </a:r>
            <a:r>
              <a:rPr lang="en-US" sz="1600" spc="-40" dirty="0">
                <a:cs typeface="Arial Unicode MS"/>
              </a:rPr>
              <a:t> </a:t>
            </a:r>
            <a:r>
              <a:rPr lang="en-US" sz="1600" spc="75" dirty="0">
                <a:cs typeface="Arial Unicode MS"/>
              </a:rPr>
              <a:t>r</a:t>
            </a:r>
            <a:r>
              <a:rPr lang="en-US" sz="1600" spc="5" dirty="0">
                <a:cs typeface="Arial Unicode MS"/>
              </a:rPr>
              <a:t>e</a:t>
            </a:r>
            <a:r>
              <a:rPr lang="en-US" sz="1600" spc="75" dirty="0">
                <a:cs typeface="Arial Unicode MS"/>
              </a:rPr>
              <a:t>qu</a:t>
            </a:r>
            <a:r>
              <a:rPr lang="en-US" sz="1600" spc="40" dirty="0">
                <a:cs typeface="Arial Unicode MS"/>
              </a:rPr>
              <a:t>i</a:t>
            </a:r>
            <a:r>
              <a:rPr lang="en-US" sz="1600" spc="75" dirty="0">
                <a:cs typeface="Arial Unicode MS"/>
              </a:rPr>
              <a:t>r</a:t>
            </a:r>
            <a:r>
              <a:rPr lang="en-US" sz="1600" spc="5" dirty="0">
                <a:cs typeface="Arial Unicode MS"/>
              </a:rPr>
              <a:t>e</a:t>
            </a:r>
            <a:r>
              <a:rPr lang="en-US" sz="1600" spc="114" dirty="0">
                <a:cs typeface="Arial Unicode MS"/>
              </a:rPr>
              <a:t>m</a:t>
            </a:r>
            <a:r>
              <a:rPr lang="en-US" sz="1600" spc="5" dirty="0">
                <a:cs typeface="Arial Unicode MS"/>
              </a:rPr>
              <a:t>e</a:t>
            </a:r>
            <a:r>
              <a:rPr lang="en-US" sz="1600" spc="90" dirty="0">
                <a:cs typeface="Arial Unicode MS"/>
              </a:rPr>
              <a:t>nt</a:t>
            </a:r>
            <a:r>
              <a:rPr lang="en-US" sz="1600" spc="-60" dirty="0">
                <a:cs typeface="Arial Unicode MS"/>
              </a:rPr>
              <a:t> </a:t>
            </a:r>
            <a:r>
              <a:rPr lang="en-US" sz="1600" spc="5" dirty="0">
                <a:cs typeface="Arial Unicode MS"/>
              </a:rPr>
              <a:t>e</a:t>
            </a:r>
            <a:r>
              <a:rPr lang="en-US" sz="1600" spc="-25" dirty="0">
                <a:cs typeface="Arial Unicode MS"/>
              </a:rPr>
              <a:t>.g</a:t>
            </a:r>
            <a:r>
              <a:rPr lang="en-US" sz="1600" spc="-15" dirty="0">
                <a:cs typeface="Arial Unicode MS"/>
              </a:rPr>
              <a:t>.</a:t>
            </a:r>
            <a:r>
              <a:rPr lang="en-US" sz="1600" spc="-35" dirty="0">
                <a:cs typeface="Arial Unicode MS"/>
              </a:rPr>
              <a:t> </a:t>
            </a:r>
            <a:r>
              <a:rPr lang="en-US" sz="1600" spc="-75" dirty="0">
                <a:cs typeface="Arial Unicode MS"/>
              </a:rPr>
              <a:t>C</a:t>
            </a:r>
            <a:r>
              <a:rPr lang="en-US" sz="1600" spc="-50" dirty="0">
                <a:cs typeface="Arial Unicode MS"/>
              </a:rPr>
              <a:t>e</a:t>
            </a:r>
            <a:r>
              <a:rPr lang="en-US" sz="1600" spc="105" dirty="0">
                <a:cs typeface="Arial Unicode MS"/>
              </a:rPr>
              <a:t>nt</a:t>
            </a:r>
            <a:r>
              <a:rPr lang="en-US" sz="1600" spc="55" dirty="0">
                <a:cs typeface="Arial Unicode MS"/>
              </a:rPr>
              <a:t>r</a:t>
            </a:r>
            <a:r>
              <a:rPr lang="en-US" sz="1600" spc="25" dirty="0">
                <a:cs typeface="Arial Unicode MS"/>
              </a:rPr>
              <a:t>al</a:t>
            </a:r>
            <a:r>
              <a:rPr lang="en-US" sz="1600" spc="20" dirty="0">
                <a:cs typeface="Arial Unicode MS"/>
              </a:rPr>
              <a:t>i</a:t>
            </a:r>
            <a:r>
              <a:rPr lang="en-US" sz="1600" spc="-60" dirty="0">
                <a:cs typeface="Arial Unicode MS"/>
              </a:rPr>
              <a:t>z</a:t>
            </a:r>
            <a:r>
              <a:rPr lang="en-US" sz="1600" spc="5" dirty="0">
                <a:cs typeface="Arial Unicode MS"/>
              </a:rPr>
              <a:t>e</a:t>
            </a:r>
            <a:r>
              <a:rPr lang="en-US" sz="1600" spc="75" dirty="0">
                <a:cs typeface="Arial Unicode MS"/>
              </a:rPr>
              <a:t>d</a:t>
            </a:r>
            <a:r>
              <a:rPr lang="en-US" sz="1600" spc="-65" dirty="0">
                <a:cs typeface="Arial Unicode MS"/>
              </a:rPr>
              <a:t> </a:t>
            </a:r>
            <a:r>
              <a:rPr lang="en-US" sz="1600" spc="5" dirty="0">
                <a:cs typeface="Arial Unicode MS"/>
              </a:rPr>
              <a:t>e</a:t>
            </a:r>
            <a:r>
              <a:rPr lang="en-US" sz="1600" spc="75" dirty="0">
                <a:cs typeface="Arial Unicode MS"/>
              </a:rPr>
              <a:t>m</a:t>
            </a:r>
            <a:r>
              <a:rPr lang="en-US" sz="1600" spc="55" dirty="0">
                <a:cs typeface="Arial Unicode MS"/>
              </a:rPr>
              <a:t>e</a:t>
            </a:r>
            <a:r>
              <a:rPr lang="en-US" sz="1600" spc="90" dirty="0">
                <a:cs typeface="Arial Unicode MS"/>
              </a:rPr>
              <a:t>r</a:t>
            </a:r>
            <a:r>
              <a:rPr lang="en-US" sz="1600" spc="20" dirty="0">
                <a:cs typeface="Arial Unicode MS"/>
              </a:rPr>
              <a:t>gen</a:t>
            </a:r>
            <a:r>
              <a:rPr lang="en-US" sz="1600" spc="-20" dirty="0">
                <a:cs typeface="Arial Unicode MS"/>
              </a:rPr>
              <a:t>cy</a:t>
            </a:r>
            <a:r>
              <a:rPr lang="en-US" sz="1600" spc="-15" dirty="0">
                <a:cs typeface="Arial Unicode MS"/>
              </a:rPr>
              <a:t> </a:t>
            </a:r>
            <a:r>
              <a:rPr lang="en-US" sz="1600" spc="30" dirty="0">
                <a:cs typeface="Arial Unicode MS"/>
              </a:rPr>
              <a:t>sw</a:t>
            </a:r>
            <a:r>
              <a:rPr lang="en-US" sz="1600" spc="15" dirty="0">
                <a:cs typeface="Arial Unicode MS"/>
              </a:rPr>
              <a:t>i</a:t>
            </a:r>
            <a:r>
              <a:rPr lang="en-US" sz="1600" spc="25" dirty="0">
                <a:cs typeface="Arial Unicode MS"/>
              </a:rPr>
              <a:t>tch,</a:t>
            </a:r>
            <a:r>
              <a:rPr lang="en-US" sz="1600" spc="-65" dirty="0">
                <a:cs typeface="Arial Unicode MS"/>
              </a:rPr>
              <a:t> </a:t>
            </a:r>
            <a:r>
              <a:rPr lang="en-US" sz="1600" spc="-20" dirty="0">
                <a:cs typeface="Arial Unicode MS"/>
              </a:rPr>
              <a:t>Em</a:t>
            </a:r>
            <a:r>
              <a:rPr lang="en-US" sz="1600" spc="-10" dirty="0">
                <a:cs typeface="Arial Unicode MS"/>
              </a:rPr>
              <a:t>e</a:t>
            </a:r>
            <a:r>
              <a:rPr lang="en-US" sz="1600" spc="90" dirty="0">
                <a:cs typeface="Arial Unicode MS"/>
              </a:rPr>
              <a:t>r</a:t>
            </a:r>
            <a:r>
              <a:rPr lang="en-US" sz="1600" spc="20" dirty="0">
                <a:cs typeface="Arial Unicode MS"/>
              </a:rPr>
              <a:t>gen</a:t>
            </a:r>
            <a:r>
              <a:rPr lang="en-US" sz="1600" spc="-20" dirty="0">
                <a:cs typeface="Arial Unicode MS"/>
              </a:rPr>
              <a:t>c</a:t>
            </a:r>
            <a:r>
              <a:rPr lang="en-US" sz="1600" spc="-15" dirty="0">
                <a:cs typeface="Arial Unicode MS"/>
              </a:rPr>
              <a:t>y</a:t>
            </a:r>
            <a:r>
              <a:rPr lang="en-US" sz="1600" spc="-75" dirty="0">
                <a:cs typeface="Arial Unicode MS"/>
              </a:rPr>
              <a:t> </a:t>
            </a:r>
            <a:r>
              <a:rPr lang="en-US" sz="1600" spc="10" dirty="0">
                <a:cs typeface="Arial Unicode MS"/>
              </a:rPr>
              <a:t>Switch</a:t>
            </a:r>
            <a:r>
              <a:rPr lang="en-US" sz="1600" spc="-40" dirty="0">
                <a:cs typeface="Arial Unicode MS"/>
              </a:rPr>
              <a:t> </a:t>
            </a:r>
            <a:r>
              <a:rPr lang="en-US" sz="1600" spc="65" dirty="0">
                <a:cs typeface="Arial Unicode MS"/>
              </a:rPr>
              <a:t>a</a:t>
            </a:r>
            <a:r>
              <a:rPr lang="en-US" sz="1600" spc="35" dirty="0">
                <a:cs typeface="Arial Unicode MS"/>
              </a:rPr>
              <a:t>t</a:t>
            </a:r>
            <a:r>
              <a:rPr lang="en-US" sz="1600" spc="-35" dirty="0">
                <a:cs typeface="Arial Unicode MS"/>
              </a:rPr>
              <a:t> </a:t>
            </a:r>
            <a:r>
              <a:rPr lang="en-US" sz="1600" spc="-15" dirty="0">
                <a:cs typeface="Arial Unicode MS"/>
              </a:rPr>
              <a:t>e</a:t>
            </a:r>
            <a:r>
              <a:rPr lang="en-US" sz="1600" dirty="0">
                <a:cs typeface="Arial Unicode MS"/>
              </a:rPr>
              <a:t>v</a:t>
            </a:r>
            <a:r>
              <a:rPr lang="en-US" sz="1600" spc="5" dirty="0">
                <a:cs typeface="Arial Unicode MS"/>
              </a:rPr>
              <a:t>e</a:t>
            </a:r>
            <a:r>
              <a:rPr lang="en-US" sz="1600" spc="35" dirty="0">
                <a:cs typeface="Arial Unicode MS"/>
              </a:rPr>
              <a:t>r</a:t>
            </a:r>
            <a:r>
              <a:rPr lang="en-US" sz="1600" spc="60" dirty="0">
                <a:cs typeface="Arial Unicode MS"/>
              </a:rPr>
              <a:t>y</a:t>
            </a:r>
            <a:r>
              <a:rPr lang="en-US" sz="1600" spc="-50" dirty="0">
                <a:cs typeface="Arial Unicode MS"/>
              </a:rPr>
              <a:t> </a:t>
            </a:r>
            <a:r>
              <a:rPr lang="en-US" sz="1600" spc="70" dirty="0" smtClean="0">
                <a:cs typeface="Arial Unicode MS"/>
              </a:rPr>
              <a:t>d</a:t>
            </a:r>
            <a:r>
              <a:rPr lang="en-US" sz="1600" spc="75" dirty="0" smtClean="0">
                <a:cs typeface="Arial Unicode MS"/>
              </a:rPr>
              <a:t>o</a:t>
            </a:r>
            <a:r>
              <a:rPr lang="en-US" sz="1600" spc="85" dirty="0" smtClean="0">
                <a:cs typeface="Arial Unicode MS"/>
              </a:rPr>
              <a:t>or</a:t>
            </a:r>
          </a:p>
          <a:p>
            <a:pPr marL="298450" marR="5080" indent="-285750">
              <a:spcBef>
                <a:spcPts val="250"/>
              </a:spcBef>
              <a:buFont typeface="Arial" panose="020B0604020202020204" pitchFamily="34" charset="0"/>
              <a:buChar char="•"/>
            </a:pPr>
            <a:r>
              <a:rPr lang="en-US" sz="1600" spc="85" dirty="0" smtClean="0">
                <a:cs typeface="Arial Unicode MS"/>
              </a:rPr>
              <a:t>Controls Up to 8 Doors using slave ID</a:t>
            </a:r>
          </a:p>
          <a:p>
            <a:pPr marL="298450" marR="5080" indent="-285750">
              <a:spcBef>
                <a:spcPts val="250"/>
              </a:spcBef>
              <a:buFont typeface="Arial" panose="020B0604020202020204" pitchFamily="34" charset="0"/>
              <a:buChar char="•"/>
            </a:pPr>
            <a:r>
              <a:rPr lang="en-IN" sz="1600" spc="35" dirty="0">
                <a:cs typeface="Arial Unicode MS"/>
              </a:rPr>
              <a:t>A</a:t>
            </a:r>
            <a:r>
              <a:rPr lang="en-IN" sz="1600" spc="10" dirty="0">
                <a:cs typeface="Arial Unicode MS"/>
              </a:rPr>
              <a:t>t</a:t>
            </a:r>
            <a:r>
              <a:rPr lang="en-IN" sz="1600" spc="90" dirty="0">
                <a:cs typeface="Arial Unicode MS"/>
              </a:rPr>
              <a:t>t</a:t>
            </a:r>
            <a:r>
              <a:rPr lang="en-IN" sz="1600" spc="85" dirty="0">
                <a:cs typeface="Arial Unicode MS"/>
              </a:rPr>
              <a:t>r</a:t>
            </a:r>
            <a:r>
              <a:rPr lang="en-IN" sz="1600" spc="25" dirty="0">
                <a:cs typeface="Arial Unicode MS"/>
              </a:rPr>
              <a:t>act</a:t>
            </a:r>
            <a:r>
              <a:rPr lang="en-IN" sz="1600" spc="15" dirty="0">
                <a:cs typeface="Arial Unicode MS"/>
              </a:rPr>
              <a:t>i</a:t>
            </a:r>
            <a:r>
              <a:rPr lang="en-IN" sz="1600" dirty="0">
                <a:cs typeface="Arial Unicode MS"/>
              </a:rPr>
              <a:t>v</a:t>
            </a:r>
            <a:r>
              <a:rPr lang="en-IN" sz="1600" spc="5" dirty="0">
                <a:cs typeface="Arial Unicode MS"/>
              </a:rPr>
              <a:t>e</a:t>
            </a:r>
            <a:r>
              <a:rPr lang="en-IN" sz="1600" spc="-40" dirty="0">
                <a:cs typeface="Arial Unicode MS"/>
              </a:rPr>
              <a:t> </a:t>
            </a:r>
            <a:r>
              <a:rPr lang="en-IN" sz="1600" spc="-65" dirty="0">
                <a:cs typeface="Arial Unicode MS"/>
              </a:rPr>
              <a:t>LE</a:t>
            </a:r>
            <a:r>
              <a:rPr lang="en-IN" sz="1600" spc="-75" dirty="0">
                <a:cs typeface="Arial Unicode MS"/>
              </a:rPr>
              <a:t>D</a:t>
            </a:r>
            <a:r>
              <a:rPr lang="en-IN" sz="1600" spc="-45" dirty="0">
                <a:cs typeface="Arial Unicode MS"/>
              </a:rPr>
              <a:t> </a:t>
            </a:r>
            <a:r>
              <a:rPr lang="en-IN" sz="1600" spc="40" dirty="0">
                <a:cs typeface="Arial Unicode MS"/>
              </a:rPr>
              <a:t>i</a:t>
            </a:r>
            <a:r>
              <a:rPr lang="en-IN" sz="1600" spc="75" dirty="0">
                <a:cs typeface="Arial Unicode MS"/>
              </a:rPr>
              <a:t>nd</a:t>
            </a:r>
            <a:r>
              <a:rPr lang="en-IN" sz="1600" spc="40" dirty="0">
                <a:cs typeface="Arial Unicode MS"/>
              </a:rPr>
              <a:t>i</a:t>
            </a:r>
            <a:r>
              <a:rPr lang="en-IN" sz="1600" spc="25" dirty="0">
                <a:cs typeface="Arial Unicode MS"/>
              </a:rPr>
              <a:t>cat</a:t>
            </a:r>
            <a:r>
              <a:rPr lang="en-IN" sz="1600" spc="15" dirty="0">
                <a:cs typeface="Arial Unicode MS"/>
              </a:rPr>
              <a:t>i</a:t>
            </a:r>
            <a:r>
              <a:rPr lang="en-IN" sz="1600" spc="70" dirty="0">
                <a:cs typeface="Arial Unicode MS"/>
              </a:rPr>
              <a:t>on</a:t>
            </a:r>
            <a:r>
              <a:rPr lang="en-IN" sz="1600" spc="-35" dirty="0">
                <a:cs typeface="Arial Unicode MS"/>
              </a:rPr>
              <a:t>s</a:t>
            </a:r>
            <a:r>
              <a:rPr lang="en-IN" sz="1600" spc="-75" dirty="0">
                <a:cs typeface="Arial Unicode MS"/>
              </a:rPr>
              <a:t> </a:t>
            </a:r>
            <a:r>
              <a:rPr lang="en-IN" sz="1600" spc="80" dirty="0">
                <a:cs typeface="Arial Unicode MS"/>
              </a:rPr>
              <a:t>&amp;</a:t>
            </a:r>
            <a:r>
              <a:rPr lang="en-IN" sz="1600" spc="-25" dirty="0">
                <a:cs typeface="Arial Unicode MS"/>
              </a:rPr>
              <a:t> </a:t>
            </a:r>
            <a:r>
              <a:rPr lang="en-IN" sz="1600" spc="-145" dirty="0" smtClean="0">
                <a:cs typeface="Arial Unicode MS"/>
              </a:rPr>
              <a:t>F</a:t>
            </a:r>
            <a:r>
              <a:rPr lang="en-IN" sz="1600" spc="-30" dirty="0" smtClean="0">
                <a:cs typeface="Arial Unicode MS"/>
              </a:rPr>
              <a:t>as</a:t>
            </a:r>
            <a:r>
              <a:rPr lang="en-IN" sz="1600" spc="-25" dirty="0" smtClean="0">
                <a:cs typeface="Arial Unicode MS"/>
              </a:rPr>
              <a:t>c</a:t>
            </a:r>
            <a:r>
              <a:rPr lang="en-IN" sz="1600" spc="40" dirty="0" smtClean="0">
                <a:cs typeface="Arial Unicode MS"/>
              </a:rPr>
              <a:t>i</a:t>
            </a:r>
            <a:r>
              <a:rPr lang="en-IN" sz="1600" dirty="0" smtClean="0">
                <a:cs typeface="Arial Unicode MS"/>
              </a:rPr>
              <a:t>a</a:t>
            </a:r>
            <a:r>
              <a:rPr lang="en-IN" sz="1600" spc="-70" dirty="0" smtClean="0">
                <a:cs typeface="Arial Unicode MS"/>
              </a:rPr>
              <a:t> </a:t>
            </a:r>
            <a:r>
              <a:rPr lang="en-IN" sz="1600" spc="85" dirty="0" smtClean="0">
                <a:cs typeface="Arial Unicode MS"/>
              </a:rPr>
              <a:t>p</a:t>
            </a:r>
            <a:r>
              <a:rPr lang="en-IN" sz="1600" spc="35" dirty="0" smtClean="0">
                <a:cs typeface="Arial Unicode MS"/>
              </a:rPr>
              <a:t>l</a:t>
            </a:r>
            <a:r>
              <a:rPr lang="en-IN" sz="1600" spc="45" dirty="0" smtClean="0">
                <a:cs typeface="Arial Unicode MS"/>
              </a:rPr>
              <a:t>at</a:t>
            </a:r>
            <a:r>
              <a:rPr lang="en-IN" sz="1600" spc="5" dirty="0" smtClean="0">
                <a:cs typeface="Arial Unicode MS"/>
              </a:rPr>
              <a:t>e</a:t>
            </a:r>
            <a:r>
              <a:rPr lang="en-IN" sz="1600" spc="-35" dirty="0" smtClean="0">
                <a:cs typeface="Arial Unicode MS"/>
              </a:rPr>
              <a:t>s</a:t>
            </a:r>
          </a:p>
          <a:p>
            <a:pPr marL="298450" marR="5080" indent="-285750">
              <a:spcBef>
                <a:spcPts val="250"/>
              </a:spcBef>
              <a:buFont typeface="Arial" panose="020B0604020202020204" pitchFamily="34" charset="0"/>
              <a:buChar char="•"/>
            </a:pPr>
            <a:r>
              <a:rPr lang="en-IN" sz="1600" spc="-35" dirty="0">
                <a:cs typeface="Arial Unicode MS"/>
              </a:rPr>
              <a:t>RS485 Modbus Communication protocol </a:t>
            </a:r>
            <a:r>
              <a:rPr lang="en-US" sz="1600" dirty="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provides Flexibility to integrate with multiple types third party environments i.e. </a:t>
            </a:r>
            <a:r>
              <a:rPr lang="en-US" sz="1600" dirty="0" smtClean="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BMS</a:t>
            </a:r>
          </a:p>
          <a:p>
            <a:pPr marL="298450" marR="5080" indent="-285750">
              <a:spcBef>
                <a:spcPts val="250"/>
              </a:spcBef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Din rail mounting</a:t>
            </a:r>
            <a:endParaRPr lang="en-US" sz="1600" dirty="0">
              <a:solidFill>
                <a:srgbClr val="000000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41300" marR="5080" indent="-228600">
              <a:lnSpc>
                <a:spcPct val="150000"/>
              </a:lnSpc>
              <a:spcBef>
                <a:spcPts val="250"/>
              </a:spcBef>
              <a:buFontTx/>
              <a:buAutoNum type="arabicPeriod"/>
            </a:pPr>
            <a:endParaRPr lang="en-IN" sz="1600" spc="-35" dirty="0">
              <a:cs typeface="Arial Unicode MS"/>
            </a:endParaRPr>
          </a:p>
          <a:p>
            <a:pPr marL="241300" marR="5080" indent="-228600">
              <a:lnSpc>
                <a:spcPct val="150000"/>
              </a:lnSpc>
              <a:spcBef>
                <a:spcPts val="250"/>
              </a:spcBef>
              <a:buFontTx/>
              <a:buAutoNum type="arabicPeriod"/>
            </a:pPr>
            <a:endParaRPr lang="en-US" sz="1600" spc="85" dirty="0" smtClean="0">
              <a:cs typeface="Arial Unicode MS"/>
            </a:endParaRPr>
          </a:p>
          <a:p>
            <a:pPr marL="241300" marR="5080" indent="-228600">
              <a:lnSpc>
                <a:spcPct val="150000"/>
              </a:lnSpc>
              <a:spcBef>
                <a:spcPts val="250"/>
              </a:spcBef>
              <a:buFontTx/>
              <a:buAutoNum type="arabicPeriod"/>
            </a:pPr>
            <a:endParaRPr lang="en-US" sz="1600" dirty="0">
              <a:cs typeface="Arial Unicode MS"/>
            </a:endParaRPr>
          </a:p>
          <a:p>
            <a:pPr marL="241300" marR="5080" indent="-228600">
              <a:lnSpc>
                <a:spcPct val="150000"/>
              </a:lnSpc>
              <a:spcBef>
                <a:spcPts val="250"/>
              </a:spcBef>
              <a:buFontTx/>
              <a:buAutoNum type="arabicPeriod"/>
            </a:pPr>
            <a:endParaRPr lang="en-US" sz="1600" spc="70" dirty="0" smtClean="0">
              <a:cs typeface="Arial Unicode MS"/>
            </a:endParaRPr>
          </a:p>
          <a:p>
            <a:pPr marL="241300" marR="5080" indent="-228600">
              <a:lnSpc>
                <a:spcPct val="150000"/>
              </a:lnSpc>
              <a:spcBef>
                <a:spcPts val="250"/>
              </a:spcBef>
              <a:buFontTx/>
              <a:buAutoNum type="arabicPeriod"/>
            </a:pPr>
            <a:endParaRPr lang="en-US" sz="1600" dirty="0">
              <a:cs typeface="Arial Unicode MS"/>
            </a:endParaRPr>
          </a:p>
          <a:p>
            <a:pPr marL="241300" marR="5080" indent="-228600">
              <a:lnSpc>
                <a:spcPct val="150000"/>
              </a:lnSpc>
              <a:spcBef>
                <a:spcPts val="250"/>
              </a:spcBef>
              <a:buAutoNum type="arabicPeriod"/>
            </a:pPr>
            <a:endParaRPr lang="en-US" sz="1600" dirty="0" smtClean="0">
              <a:cs typeface="Trebuchet MS"/>
            </a:endParaRPr>
          </a:p>
        </p:txBody>
      </p:sp>
      <p:sp>
        <p:nvSpPr>
          <p:cNvPr id="15" name="object 2"/>
          <p:cNvSpPr/>
          <p:nvPr/>
        </p:nvSpPr>
        <p:spPr>
          <a:xfrm>
            <a:off x="0" y="10299700"/>
            <a:ext cx="7556500" cy="393700"/>
          </a:xfrm>
          <a:custGeom>
            <a:avLst/>
            <a:gdLst/>
            <a:ahLst/>
            <a:cxnLst/>
            <a:rect l="l" t="t" r="r" b="b"/>
            <a:pathLst>
              <a:path w="7772400" h="579120">
                <a:moveTo>
                  <a:pt x="7772399" y="578612"/>
                </a:moveTo>
                <a:lnTo>
                  <a:pt x="0" y="578612"/>
                </a:lnTo>
                <a:lnTo>
                  <a:pt x="0" y="0"/>
                </a:lnTo>
                <a:lnTo>
                  <a:pt x="7772400" y="0"/>
                </a:lnTo>
                <a:lnTo>
                  <a:pt x="7772399" y="578612"/>
                </a:lnTo>
                <a:close/>
              </a:path>
            </a:pathLst>
          </a:custGeom>
          <a:solidFill>
            <a:srgbClr val="006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433859" y="10381134"/>
            <a:ext cx="94801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3655" algn="ctr">
              <a:lnSpc>
                <a:spcPct val="100000"/>
              </a:lnSpc>
            </a:pPr>
            <a:r>
              <a:rPr lang="en-IN" sz="900" i="1" dirty="0" smtClean="0">
                <a:solidFill>
                  <a:schemeClr val="bg1"/>
                </a:solidFill>
              </a:rPr>
              <a:t>V1.0_18072024</a:t>
            </a:r>
            <a:endParaRPr lang="en-IN" sz="900" i="1" dirty="0">
              <a:solidFill>
                <a:schemeClr val="bg1"/>
              </a:solidFill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-1" y="-1"/>
            <a:ext cx="21187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9530">
              <a:lnSpc>
                <a:spcPct val="100000"/>
              </a:lnSpc>
            </a:pPr>
            <a:r>
              <a:rPr lang="en-IN" sz="3600" b="1" spc="-6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Datasheet</a:t>
            </a:r>
            <a:endParaRPr lang="en-IN" sz="36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object 2"/>
          <p:cNvSpPr/>
          <p:nvPr/>
        </p:nvSpPr>
        <p:spPr>
          <a:xfrm>
            <a:off x="0" y="-3797"/>
            <a:ext cx="7556500" cy="521157"/>
          </a:xfrm>
          <a:custGeom>
            <a:avLst/>
            <a:gdLst/>
            <a:ahLst/>
            <a:cxnLst/>
            <a:rect l="l" t="t" r="r" b="b"/>
            <a:pathLst>
              <a:path w="7772400" h="579120">
                <a:moveTo>
                  <a:pt x="7772399" y="578612"/>
                </a:moveTo>
                <a:lnTo>
                  <a:pt x="0" y="578612"/>
                </a:lnTo>
                <a:lnTo>
                  <a:pt x="0" y="0"/>
                </a:lnTo>
                <a:lnTo>
                  <a:pt x="7772400" y="0"/>
                </a:lnTo>
                <a:lnTo>
                  <a:pt x="7772399" y="578612"/>
                </a:lnTo>
                <a:close/>
              </a:path>
            </a:pathLst>
          </a:custGeom>
          <a:solidFill>
            <a:srgbClr val="006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5"/>
          <p:cNvSpPr txBox="1"/>
          <p:nvPr/>
        </p:nvSpPr>
        <p:spPr>
          <a:xfrm>
            <a:off x="6359837" y="93959"/>
            <a:ext cx="1470941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spc="-15" dirty="0" err="1" smtClean="0">
                <a:solidFill>
                  <a:srgbClr val="FFFFFF"/>
                </a:solidFill>
                <a:cs typeface="Trebuchet MS"/>
              </a:rPr>
              <a:t>enviroDIS</a:t>
            </a:r>
            <a:endParaRPr sz="2000" b="1" dirty="0">
              <a:cs typeface="Trebuchet MS"/>
            </a:endParaRPr>
          </a:p>
        </p:txBody>
      </p:sp>
      <p:graphicFrame>
        <p:nvGraphicFramePr>
          <p:cNvPr id="15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608767"/>
              </p:ext>
            </p:extLst>
          </p:nvPr>
        </p:nvGraphicFramePr>
        <p:xfrm>
          <a:off x="249909" y="1460500"/>
          <a:ext cx="7047024" cy="29079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780336"/>
                <a:gridCol w="1755647"/>
                <a:gridCol w="1758385"/>
                <a:gridCol w="1752656"/>
              </a:tblGrid>
              <a:tr h="200025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sz="1100" spc="-5" dirty="0"/>
                        <a:t>Pa</a:t>
                      </a:r>
                      <a:r>
                        <a:rPr sz="1100" dirty="0"/>
                        <a:t>rti</a:t>
                      </a:r>
                      <a:r>
                        <a:rPr sz="1100" spc="5" dirty="0"/>
                        <a:t>c</a:t>
                      </a:r>
                      <a:r>
                        <a:rPr sz="1100" spc="-5" dirty="0"/>
                        <a:t>u</a:t>
                      </a:r>
                      <a:r>
                        <a:rPr sz="1100" dirty="0"/>
                        <a:t>l</a:t>
                      </a:r>
                      <a:r>
                        <a:rPr sz="1100" spc="-10" dirty="0"/>
                        <a:t>a</a:t>
                      </a:r>
                      <a:r>
                        <a:rPr sz="1100" dirty="0"/>
                        <a:t>rs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marL="33655" algn="ctr">
                        <a:lnSpc>
                          <a:spcPct val="100000"/>
                        </a:lnSpc>
                      </a:pPr>
                      <a:r>
                        <a:rPr sz="1100" dirty="0"/>
                        <a:t>s</a:t>
                      </a:r>
                      <a:r>
                        <a:rPr sz="1100" spc="-5" dirty="0"/>
                        <a:t>martD</a:t>
                      </a:r>
                      <a:r>
                        <a:rPr sz="1100" spc="5" dirty="0"/>
                        <a:t>I</a:t>
                      </a:r>
                      <a:r>
                        <a:rPr sz="1100" dirty="0"/>
                        <a:t>S</a:t>
                      </a:r>
                      <a:endParaRPr sz="1100" dirty="0">
                        <a:solidFill>
                          <a:schemeClr val="tx2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33655" algn="ctr">
                        <a:lnSpc>
                          <a:spcPct val="100000"/>
                        </a:lnSpc>
                      </a:pPr>
                      <a:endParaRPr sz="1100" dirty="0">
                        <a:solidFill>
                          <a:schemeClr val="tx2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sz="1100" spc="-5" dirty="0"/>
                        <a:t>Mode</a:t>
                      </a:r>
                      <a:r>
                        <a:rPr sz="1100" dirty="0"/>
                        <a:t>l </a:t>
                      </a:r>
                      <a:r>
                        <a:rPr sz="1100" spc="5" dirty="0"/>
                        <a:t>N</a:t>
                      </a:r>
                      <a:r>
                        <a:rPr sz="1100" spc="-5" dirty="0"/>
                        <a:t>umbe</a:t>
                      </a:r>
                      <a:r>
                        <a:rPr sz="1100" dirty="0"/>
                        <a:t>r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</a:pPr>
                      <a:r>
                        <a:rPr sz="1100" spc="-5" dirty="0"/>
                        <a:t>D</a:t>
                      </a:r>
                      <a:r>
                        <a:rPr sz="1100" dirty="0"/>
                        <a:t>I</a:t>
                      </a:r>
                      <a:r>
                        <a:rPr sz="1100" spc="-5" dirty="0"/>
                        <a:t>S-</a:t>
                      </a:r>
                      <a:r>
                        <a:rPr sz="1100" dirty="0"/>
                        <a:t>2X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925" algn="ctr">
                        <a:lnSpc>
                          <a:spcPct val="100000"/>
                        </a:lnSpc>
                      </a:pPr>
                      <a:r>
                        <a:rPr sz="1100" spc="-5" dirty="0"/>
                        <a:t>D</a:t>
                      </a:r>
                      <a:r>
                        <a:rPr sz="1100" dirty="0"/>
                        <a:t>I</a:t>
                      </a:r>
                      <a:r>
                        <a:rPr sz="1100" spc="-5" dirty="0"/>
                        <a:t>S-</a:t>
                      </a:r>
                      <a:r>
                        <a:rPr sz="1100" dirty="0"/>
                        <a:t>4X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1275" algn="ctr">
                        <a:lnSpc>
                          <a:spcPct val="100000"/>
                        </a:lnSpc>
                      </a:pPr>
                      <a:r>
                        <a:rPr sz="1100" spc="-5" dirty="0"/>
                        <a:t>D</a:t>
                      </a:r>
                      <a:r>
                        <a:rPr sz="1100" dirty="0"/>
                        <a:t>I</a:t>
                      </a:r>
                      <a:r>
                        <a:rPr sz="1100" spc="-5" dirty="0"/>
                        <a:t>S-</a:t>
                      </a:r>
                      <a:r>
                        <a:rPr sz="1100" dirty="0"/>
                        <a:t>4</a:t>
                      </a:r>
                      <a:r>
                        <a:rPr sz="1100" spc="-10" dirty="0"/>
                        <a:t>S</a:t>
                      </a:r>
                      <a:r>
                        <a:rPr sz="1100" dirty="0"/>
                        <a:t>V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sz="1100" spc="-5" dirty="0"/>
                        <a:t>Doo</a:t>
                      </a:r>
                      <a:r>
                        <a:rPr sz="1100" dirty="0"/>
                        <a:t>r</a:t>
                      </a:r>
                      <a:r>
                        <a:rPr sz="1100" spc="-20" dirty="0"/>
                        <a:t> </a:t>
                      </a:r>
                      <a:r>
                        <a:rPr sz="1100" dirty="0"/>
                        <a:t>Rel</a:t>
                      </a:r>
                      <a:r>
                        <a:rPr sz="1100" spc="-5" dirty="0"/>
                        <a:t>e</a:t>
                      </a:r>
                      <a:r>
                        <a:rPr sz="1100" spc="-10" dirty="0"/>
                        <a:t>a</a:t>
                      </a:r>
                      <a:r>
                        <a:rPr sz="1100" dirty="0"/>
                        <a:t>se</a:t>
                      </a:r>
                      <a:r>
                        <a:rPr sz="1100" spc="-15" dirty="0"/>
                        <a:t> </a:t>
                      </a:r>
                      <a:r>
                        <a:rPr sz="1100" spc="-5" dirty="0"/>
                        <a:t>O</a:t>
                      </a:r>
                      <a:r>
                        <a:rPr sz="1100" spc="-10" dirty="0"/>
                        <a:t>u</a:t>
                      </a:r>
                      <a:r>
                        <a:rPr sz="1100" dirty="0"/>
                        <a:t>t</a:t>
                      </a:r>
                      <a:r>
                        <a:rPr sz="1100" spc="-5" dirty="0"/>
                        <a:t>pu</a:t>
                      </a:r>
                      <a:r>
                        <a:rPr sz="1100" dirty="0"/>
                        <a:t>ts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dirty="0"/>
                        <a:t>2 </a:t>
                      </a:r>
                      <a:r>
                        <a:rPr sz="1100" spc="5" dirty="0"/>
                        <a:t>o</a:t>
                      </a:r>
                      <a:r>
                        <a:rPr sz="1100" dirty="0"/>
                        <a:t>/p</a:t>
                      </a:r>
                      <a:r>
                        <a:rPr sz="1100" spc="-25" dirty="0"/>
                        <a:t> </a:t>
                      </a:r>
                      <a:r>
                        <a:rPr sz="1100" spc="-5" dirty="0"/>
                        <a:t>(</a:t>
                      </a:r>
                      <a:r>
                        <a:rPr sz="1100" dirty="0"/>
                        <a:t>L</a:t>
                      </a:r>
                      <a:r>
                        <a:rPr sz="1100" spc="5" dirty="0"/>
                        <a:t>o</a:t>
                      </a:r>
                      <a:r>
                        <a:rPr sz="1100" dirty="0"/>
                        <a:t>ck)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dirty="0"/>
                        <a:t>4</a:t>
                      </a:r>
                      <a:r>
                        <a:rPr sz="1100" spc="5" dirty="0"/>
                        <a:t> o/</a:t>
                      </a:r>
                      <a:r>
                        <a:rPr sz="1100" dirty="0"/>
                        <a:t>p</a:t>
                      </a:r>
                      <a:r>
                        <a:rPr sz="1100" spc="-25" dirty="0"/>
                        <a:t> </a:t>
                      </a:r>
                      <a:r>
                        <a:rPr sz="1100" spc="-5" dirty="0"/>
                        <a:t>(</a:t>
                      </a:r>
                      <a:r>
                        <a:rPr sz="1100" spc="5" dirty="0"/>
                        <a:t>Lo</a:t>
                      </a:r>
                      <a:r>
                        <a:rPr sz="1100" dirty="0"/>
                        <a:t>ck)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0480">
                        <a:lnSpc>
                          <a:spcPct val="100000"/>
                        </a:lnSpc>
                      </a:pPr>
                      <a:r>
                        <a:rPr sz="1100" dirty="0"/>
                        <a:t>4 </a:t>
                      </a:r>
                      <a:r>
                        <a:rPr sz="1100" spc="5" dirty="0"/>
                        <a:t>o</a:t>
                      </a:r>
                      <a:r>
                        <a:rPr sz="1100" dirty="0"/>
                        <a:t>/p</a:t>
                      </a:r>
                      <a:r>
                        <a:rPr sz="1100" spc="-25" dirty="0"/>
                        <a:t> </a:t>
                      </a:r>
                      <a:r>
                        <a:rPr sz="1100" spc="-5" dirty="0"/>
                        <a:t>(</a:t>
                      </a:r>
                      <a:r>
                        <a:rPr sz="1100" dirty="0"/>
                        <a:t>L</a:t>
                      </a:r>
                      <a:r>
                        <a:rPr sz="1100" spc="5" dirty="0"/>
                        <a:t>o</a:t>
                      </a:r>
                      <a:r>
                        <a:rPr sz="1100" dirty="0"/>
                        <a:t>ck)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sz="1100" dirty="0"/>
                        <a:t>A</a:t>
                      </a:r>
                      <a:r>
                        <a:rPr sz="1100" spc="5" dirty="0"/>
                        <a:t>l</a:t>
                      </a:r>
                      <a:r>
                        <a:rPr sz="1100" spc="-10" dirty="0"/>
                        <a:t>a</a:t>
                      </a:r>
                      <a:r>
                        <a:rPr sz="1100" dirty="0"/>
                        <a:t>rm</a:t>
                      </a:r>
                      <a:r>
                        <a:rPr sz="1100" spc="-20" dirty="0"/>
                        <a:t> </a:t>
                      </a:r>
                      <a:r>
                        <a:rPr sz="1100" spc="-5" dirty="0"/>
                        <a:t>O</a:t>
                      </a:r>
                      <a:r>
                        <a:rPr sz="1100" spc="-10" dirty="0"/>
                        <a:t>u</a:t>
                      </a:r>
                      <a:r>
                        <a:rPr sz="1100" dirty="0"/>
                        <a:t>t</a:t>
                      </a:r>
                      <a:r>
                        <a:rPr sz="1100" spc="-5" dirty="0"/>
                        <a:t>pu</a:t>
                      </a:r>
                      <a:r>
                        <a:rPr sz="1100" dirty="0"/>
                        <a:t>t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dirty="0"/>
                        <a:t>1 Bu</a:t>
                      </a:r>
                      <a:r>
                        <a:rPr sz="1100" spc="-10" dirty="0"/>
                        <a:t>z</a:t>
                      </a:r>
                      <a:r>
                        <a:rPr sz="1100" spc="-5" dirty="0"/>
                        <a:t>z</a:t>
                      </a:r>
                      <a:r>
                        <a:rPr sz="1100" dirty="0"/>
                        <a:t>er </a:t>
                      </a:r>
                      <a:r>
                        <a:rPr sz="1100" spc="5" dirty="0"/>
                        <a:t>o</a:t>
                      </a:r>
                      <a:r>
                        <a:rPr sz="1100" dirty="0"/>
                        <a:t>/p</a:t>
                      </a:r>
                      <a:r>
                        <a:rPr sz="1100" spc="-15" dirty="0"/>
                        <a:t> </a:t>
                      </a:r>
                      <a:r>
                        <a:rPr sz="1100" spc="-5" dirty="0"/>
                        <a:t>f</a:t>
                      </a:r>
                      <a:r>
                        <a:rPr sz="1100" dirty="0"/>
                        <a:t>or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A</a:t>
                      </a:r>
                      <a:r>
                        <a:rPr sz="1100" spc="-5" dirty="0"/>
                        <a:t>l</a:t>
                      </a:r>
                      <a:r>
                        <a:rPr sz="1100" dirty="0"/>
                        <a:t>arms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dirty="0"/>
                        <a:t>1</a:t>
                      </a:r>
                      <a:r>
                        <a:rPr sz="1100" spc="5" dirty="0"/>
                        <a:t> </a:t>
                      </a:r>
                      <a:r>
                        <a:rPr sz="1100" dirty="0"/>
                        <a:t>B</a:t>
                      </a:r>
                      <a:r>
                        <a:rPr sz="1100" spc="-5" dirty="0"/>
                        <a:t>uzz</a:t>
                      </a:r>
                      <a:r>
                        <a:rPr sz="1100" dirty="0"/>
                        <a:t>er </a:t>
                      </a:r>
                      <a:r>
                        <a:rPr sz="1100" spc="5" dirty="0"/>
                        <a:t>o/</a:t>
                      </a:r>
                      <a:r>
                        <a:rPr sz="1100" dirty="0"/>
                        <a:t>p</a:t>
                      </a:r>
                      <a:r>
                        <a:rPr sz="1100" spc="-15" dirty="0"/>
                        <a:t> </a:t>
                      </a:r>
                      <a:r>
                        <a:rPr sz="1100" spc="-5" dirty="0"/>
                        <a:t>f</a:t>
                      </a:r>
                      <a:r>
                        <a:rPr sz="1100" spc="5" dirty="0"/>
                        <a:t>o</a:t>
                      </a:r>
                      <a:r>
                        <a:rPr sz="1100" dirty="0"/>
                        <a:t>r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Alar</a:t>
                      </a:r>
                      <a:r>
                        <a:rPr sz="1100" spc="5" dirty="0"/>
                        <a:t>m</a:t>
                      </a:r>
                      <a:r>
                        <a:rPr sz="1100" dirty="0"/>
                        <a:t>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0480">
                        <a:lnSpc>
                          <a:spcPct val="100000"/>
                        </a:lnSpc>
                      </a:pPr>
                      <a:r>
                        <a:rPr sz="1100" dirty="0"/>
                        <a:t>1 Bu</a:t>
                      </a:r>
                      <a:r>
                        <a:rPr sz="1100" spc="-10" dirty="0"/>
                        <a:t>z</a:t>
                      </a:r>
                      <a:r>
                        <a:rPr sz="1100" spc="-5" dirty="0"/>
                        <a:t>z</a:t>
                      </a:r>
                      <a:r>
                        <a:rPr sz="1100" dirty="0"/>
                        <a:t>er </a:t>
                      </a:r>
                      <a:r>
                        <a:rPr sz="1100" spc="5" dirty="0"/>
                        <a:t>o</a:t>
                      </a:r>
                      <a:r>
                        <a:rPr sz="1100" dirty="0"/>
                        <a:t>/p</a:t>
                      </a:r>
                      <a:r>
                        <a:rPr sz="1100" spc="-15" dirty="0"/>
                        <a:t> </a:t>
                      </a:r>
                      <a:r>
                        <a:rPr sz="1100" spc="-5" dirty="0"/>
                        <a:t>f</a:t>
                      </a:r>
                      <a:r>
                        <a:rPr sz="1100" dirty="0"/>
                        <a:t>or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A</a:t>
                      </a:r>
                      <a:r>
                        <a:rPr sz="1100" spc="-5" dirty="0"/>
                        <a:t>l</a:t>
                      </a:r>
                      <a:r>
                        <a:rPr sz="1100" dirty="0"/>
                        <a:t>arms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5279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sz="1100" dirty="0"/>
                        <a:t>C</a:t>
                      </a:r>
                      <a:r>
                        <a:rPr sz="1100" spc="-5" dirty="0"/>
                        <a:t>on</a:t>
                      </a:r>
                      <a:r>
                        <a:rPr sz="1100" dirty="0"/>
                        <a:t>tr</a:t>
                      </a:r>
                      <a:r>
                        <a:rPr sz="1100" spc="-5" dirty="0"/>
                        <a:t>o</a:t>
                      </a:r>
                      <a:r>
                        <a:rPr sz="1100" dirty="0"/>
                        <a:t>l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I</a:t>
                      </a:r>
                      <a:r>
                        <a:rPr sz="1100" spc="-5" dirty="0"/>
                        <a:t>npu</a:t>
                      </a:r>
                      <a:r>
                        <a:rPr sz="1100" dirty="0"/>
                        <a:t>ts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845" marR="330200">
                        <a:lnSpc>
                          <a:spcPct val="100000"/>
                        </a:lnSpc>
                      </a:pPr>
                      <a:r>
                        <a:rPr sz="1100" dirty="0"/>
                        <a:t>2 </a:t>
                      </a:r>
                      <a:r>
                        <a:rPr sz="1100" spc="-5" dirty="0"/>
                        <a:t>n</a:t>
                      </a:r>
                      <a:r>
                        <a:rPr sz="1100" dirty="0"/>
                        <a:t>o</a:t>
                      </a:r>
                      <a:r>
                        <a:rPr sz="1100" spc="-5" dirty="0"/>
                        <a:t>s</a:t>
                      </a:r>
                      <a:r>
                        <a:rPr sz="1100" dirty="0"/>
                        <a:t>.</a:t>
                      </a:r>
                      <a:r>
                        <a:rPr sz="1100" spc="-25" dirty="0"/>
                        <a:t> </a:t>
                      </a:r>
                      <a:r>
                        <a:rPr sz="1100" spc="-5" dirty="0"/>
                        <a:t>(Egress</a:t>
                      </a:r>
                      <a:r>
                        <a:rPr sz="1100" dirty="0"/>
                        <a:t>,</a:t>
                      </a:r>
                      <a:r>
                        <a:rPr sz="1100" spc="-20" dirty="0"/>
                        <a:t> </a:t>
                      </a:r>
                      <a:r>
                        <a:rPr sz="1100" dirty="0"/>
                        <a:t>Ma</a:t>
                      </a:r>
                      <a:r>
                        <a:rPr sz="1100" spc="-5" dirty="0"/>
                        <a:t>gn</a:t>
                      </a:r>
                      <a:r>
                        <a:rPr sz="1100" dirty="0"/>
                        <a:t>etic c</a:t>
                      </a:r>
                      <a:r>
                        <a:rPr sz="1100" spc="5" dirty="0"/>
                        <a:t>o</a:t>
                      </a:r>
                      <a:r>
                        <a:rPr sz="1100" spc="-5" dirty="0"/>
                        <a:t>n</a:t>
                      </a:r>
                      <a:r>
                        <a:rPr sz="1100" dirty="0"/>
                        <a:t>tac</a:t>
                      </a:r>
                      <a:r>
                        <a:rPr sz="1100" spc="-10" dirty="0"/>
                        <a:t>t</a:t>
                      </a:r>
                      <a:r>
                        <a:rPr sz="1100" dirty="0"/>
                        <a:t>)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845" marR="328930">
                        <a:lnSpc>
                          <a:spcPct val="100000"/>
                        </a:lnSpc>
                      </a:pPr>
                      <a:r>
                        <a:rPr sz="1100" dirty="0"/>
                        <a:t>4</a:t>
                      </a:r>
                      <a:r>
                        <a:rPr sz="1100" spc="5" dirty="0"/>
                        <a:t> </a:t>
                      </a:r>
                      <a:r>
                        <a:rPr sz="1100" spc="-5" dirty="0"/>
                        <a:t>n</a:t>
                      </a:r>
                      <a:r>
                        <a:rPr sz="1100" spc="5" dirty="0"/>
                        <a:t>o</a:t>
                      </a:r>
                      <a:r>
                        <a:rPr sz="1100" spc="-5" dirty="0"/>
                        <a:t>s</a:t>
                      </a:r>
                      <a:r>
                        <a:rPr sz="1100" dirty="0"/>
                        <a:t>.</a:t>
                      </a:r>
                      <a:r>
                        <a:rPr sz="1100" spc="-25" dirty="0"/>
                        <a:t> </a:t>
                      </a:r>
                      <a:r>
                        <a:rPr sz="1100" spc="-5" dirty="0"/>
                        <a:t>(</a:t>
                      </a:r>
                      <a:r>
                        <a:rPr sz="1100" dirty="0"/>
                        <a:t>Egre</a:t>
                      </a:r>
                      <a:r>
                        <a:rPr sz="1100" spc="-5" dirty="0"/>
                        <a:t>s</a:t>
                      </a:r>
                      <a:r>
                        <a:rPr sz="1100" dirty="0"/>
                        <a:t>s,</a:t>
                      </a:r>
                      <a:r>
                        <a:rPr sz="1100" spc="-20" dirty="0"/>
                        <a:t> </a:t>
                      </a:r>
                      <a:r>
                        <a:rPr sz="1100" spc="5" dirty="0"/>
                        <a:t>M</a:t>
                      </a:r>
                      <a:r>
                        <a:rPr sz="1100" dirty="0"/>
                        <a:t>agnetic c</a:t>
                      </a:r>
                      <a:r>
                        <a:rPr sz="1100" spc="5" dirty="0"/>
                        <a:t>o</a:t>
                      </a:r>
                      <a:r>
                        <a:rPr sz="1100" spc="-5" dirty="0"/>
                        <a:t>n</a:t>
                      </a:r>
                      <a:r>
                        <a:rPr sz="1100" dirty="0"/>
                        <a:t>tac</a:t>
                      </a:r>
                      <a:r>
                        <a:rPr sz="1100" spc="-10" dirty="0"/>
                        <a:t>t</a:t>
                      </a:r>
                      <a:r>
                        <a:rPr sz="1100" dirty="0"/>
                        <a:t>)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0480" marR="326390">
                        <a:lnSpc>
                          <a:spcPct val="100000"/>
                        </a:lnSpc>
                      </a:pPr>
                      <a:r>
                        <a:rPr sz="1100" dirty="0"/>
                        <a:t>4 </a:t>
                      </a:r>
                      <a:r>
                        <a:rPr sz="1100" spc="-5" dirty="0"/>
                        <a:t>n</a:t>
                      </a:r>
                      <a:r>
                        <a:rPr sz="1100" dirty="0"/>
                        <a:t>o</a:t>
                      </a:r>
                      <a:r>
                        <a:rPr sz="1100" spc="-5" dirty="0"/>
                        <a:t>s</a:t>
                      </a:r>
                      <a:r>
                        <a:rPr sz="1100" dirty="0"/>
                        <a:t>.</a:t>
                      </a:r>
                      <a:r>
                        <a:rPr sz="1100" spc="-25" dirty="0"/>
                        <a:t> </a:t>
                      </a:r>
                      <a:r>
                        <a:rPr sz="1100" spc="-5" dirty="0"/>
                        <a:t>(Egress</a:t>
                      </a:r>
                      <a:r>
                        <a:rPr sz="1100" dirty="0"/>
                        <a:t>,</a:t>
                      </a:r>
                      <a:r>
                        <a:rPr sz="1100" spc="-20" dirty="0"/>
                        <a:t> </a:t>
                      </a:r>
                      <a:r>
                        <a:rPr sz="1100" dirty="0"/>
                        <a:t>Ma</a:t>
                      </a:r>
                      <a:r>
                        <a:rPr sz="1100" spc="-5" dirty="0"/>
                        <a:t>gn</a:t>
                      </a:r>
                      <a:r>
                        <a:rPr sz="1100" dirty="0"/>
                        <a:t>etic c</a:t>
                      </a:r>
                      <a:r>
                        <a:rPr sz="1100" spc="5" dirty="0"/>
                        <a:t>o</a:t>
                      </a:r>
                      <a:r>
                        <a:rPr sz="1100" spc="-5" dirty="0"/>
                        <a:t>n</a:t>
                      </a:r>
                      <a:r>
                        <a:rPr sz="1100" dirty="0"/>
                        <a:t>tac</a:t>
                      </a:r>
                      <a:r>
                        <a:rPr sz="1100" spc="-10" dirty="0"/>
                        <a:t>t</a:t>
                      </a:r>
                      <a:r>
                        <a:rPr sz="1100" dirty="0"/>
                        <a:t>)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8530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lang="en-IN" sz="1100" dirty="0" smtClean="0"/>
                        <a:t>Communication Protocol</a:t>
                      </a:r>
                      <a:endParaRPr sz="11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845" marR="330200">
                        <a:lnSpc>
                          <a:spcPct val="100000"/>
                        </a:lnSpc>
                      </a:pPr>
                      <a:r>
                        <a:rPr lang="en-IN" sz="1100" dirty="0" smtClean="0"/>
                        <a:t>Modbus</a:t>
                      </a:r>
                      <a:r>
                        <a:rPr lang="en-IN" sz="1100" baseline="0" dirty="0" smtClean="0"/>
                        <a:t> RS485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845" marR="330200">
                        <a:lnSpc>
                          <a:spcPct val="100000"/>
                        </a:lnSpc>
                      </a:pPr>
                      <a:r>
                        <a:rPr lang="en-IN" sz="1100" dirty="0" smtClean="0"/>
                        <a:t>Modbus</a:t>
                      </a:r>
                      <a:r>
                        <a:rPr lang="en-IN" sz="1100" baseline="0" dirty="0" smtClean="0"/>
                        <a:t> RS485</a:t>
                      </a:r>
                      <a:endParaRPr lang="en-IN" sz="1100" dirty="0">
                        <a:latin typeface="+mn-lt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0480" marR="32639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100" dirty="0" smtClean="0"/>
                        <a:t>Modbus</a:t>
                      </a:r>
                      <a:r>
                        <a:rPr lang="en-IN" sz="1100" baseline="0" dirty="0" smtClean="0"/>
                        <a:t> RS485</a:t>
                      </a:r>
                      <a:endParaRPr lang="en-IN" sz="1100" dirty="0" smtClean="0">
                        <a:latin typeface="+mn-lt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sz="1100" dirty="0"/>
                        <a:t>Em</a:t>
                      </a:r>
                      <a:r>
                        <a:rPr sz="1100" spc="-5" dirty="0"/>
                        <a:t>e</a:t>
                      </a:r>
                      <a:r>
                        <a:rPr sz="1100" dirty="0"/>
                        <a:t>rg</a:t>
                      </a:r>
                      <a:r>
                        <a:rPr sz="1100" spc="-5" dirty="0"/>
                        <a:t>en</a:t>
                      </a:r>
                      <a:r>
                        <a:rPr sz="1100" spc="5" dirty="0"/>
                        <a:t>c</a:t>
                      </a:r>
                      <a:r>
                        <a:rPr sz="1100" dirty="0"/>
                        <a:t>y</a:t>
                      </a:r>
                      <a:r>
                        <a:rPr sz="1100" spc="-20" dirty="0"/>
                        <a:t> </a:t>
                      </a:r>
                      <a:r>
                        <a:rPr sz="1100" spc="-5" dirty="0"/>
                        <a:t>O</a:t>
                      </a:r>
                      <a:r>
                        <a:rPr sz="1100" spc="-10" dirty="0"/>
                        <a:t>p</a:t>
                      </a:r>
                      <a:r>
                        <a:rPr sz="1100" spc="-5" dirty="0"/>
                        <a:t>e</a:t>
                      </a:r>
                      <a:r>
                        <a:rPr sz="1100" dirty="0"/>
                        <a:t>r</a:t>
                      </a:r>
                      <a:r>
                        <a:rPr sz="1100" spc="-10" dirty="0"/>
                        <a:t>a</a:t>
                      </a:r>
                      <a:r>
                        <a:rPr sz="1100" dirty="0"/>
                        <a:t>ti</a:t>
                      </a:r>
                      <a:r>
                        <a:rPr sz="1100" spc="-5" dirty="0"/>
                        <a:t>o</a:t>
                      </a:r>
                      <a:r>
                        <a:rPr sz="1100" dirty="0"/>
                        <a:t>n</a:t>
                      </a:r>
                      <a:r>
                        <a:rPr sz="1100" spc="-15" dirty="0"/>
                        <a:t> </a:t>
                      </a:r>
                      <a:r>
                        <a:rPr sz="1100" dirty="0"/>
                        <a:t>I</a:t>
                      </a:r>
                      <a:r>
                        <a:rPr sz="1100" spc="-5" dirty="0"/>
                        <a:t>npu</a:t>
                      </a:r>
                      <a:r>
                        <a:rPr sz="1100" dirty="0"/>
                        <a:t>ts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spc="-5" dirty="0"/>
                        <a:t>Fi</a:t>
                      </a:r>
                      <a:r>
                        <a:rPr sz="1100" dirty="0"/>
                        <a:t>re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spc="-5" dirty="0"/>
                        <a:t>Fire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0480">
                        <a:lnSpc>
                          <a:spcPct val="100000"/>
                        </a:lnSpc>
                      </a:pPr>
                      <a:r>
                        <a:rPr sz="1100" spc="-5" dirty="0"/>
                        <a:t>Fi</a:t>
                      </a:r>
                      <a:r>
                        <a:rPr sz="1100" dirty="0"/>
                        <a:t>re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sz="1100" spc="-5" dirty="0"/>
                        <a:t>M</a:t>
                      </a:r>
                      <a:r>
                        <a:rPr sz="1100" spc="-10" dirty="0"/>
                        <a:t>a</a:t>
                      </a:r>
                      <a:r>
                        <a:rPr sz="1100" spc="-5" dirty="0"/>
                        <a:t>xi</a:t>
                      </a:r>
                      <a:r>
                        <a:rPr sz="1100" dirty="0"/>
                        <a:t>m</a:t>
                      </a:r>
                      <a:r>
                        <a:rPr sz="1100" spc="-5" dirty="0"/>
                        <a:t>u</a:t>
                      </a:r>
                      <a:r>
                        <a:rPr sz="1100" dirty="0"/>
                        <a:t>m</a:t>
                      </a:r>
                      <a:r>
                        <a:rPr sz="1100" spc="-10" dirty="0"/>
                        <a:t> </a:t>
                      </a:r>
                      <a:r>
                        <a:rPr sz="1100" spc="-5" dirty="0"/>
                        <a:t>Doo</a:t>
                      </a:r>
                      <a:r>
                        <a:rPr sz="1100" dirty="0"/>
                        <a:t>r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C</a:t>
                      </a:r>
                      <a:r>
                        <a:rPr sz="1100" spc="-5" dirty="0"/>
                        <a:t>on</a:t>
                      </a:r>
                      <a:r>
                        <a:rPr sz="1100" dirty="0"/>
                        <a:t>tr</a:t>
                      </a:r>
                      <a:r>
                        <a:rPr sz="1100" spc="-5" dirty="0"/>
                        <a:t>o</a:t>
                      </a:r>
                      <a:r>
                        <a:rPr sz="1100" dirty="0"/>
                        <a:t>ll</a:t>
                      </a:r>
                      <a:r>
                        <a:rPr sz="1100" spc="-5" dirty="0"/>
                        <a:t>e</a:t>
                      </a:r>
                      <a:r>
                        <a:rPr sz="1100" dirty="0"/>
                        <a:t>r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dirty="0"/>
                        <a:t>2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dirty="0"/>
                        <a:t>4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0480">
                        <a:lnSpc>
                          <a:spcPct val="100000"/>
                        </a:lnSpc>
                      </a:pPr>
                      <a:r>
                        <a:rPr sz="1100" dirty="0"/>
                        <a:t>4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sz="1100" dirty="0"/>
                        <a:t>Ex</a:t>
                      </a:r>
                      <a:r>
                        <a:rPr sz="1100" spc="-10" dirty="0"/>
                        <a:t>pa</a:t>
                      </a:r>
                      <a:r>
                        <a:rPr sz="1100" spc="-5" dirty="0"/>
                        <a:t>nd</a:t>
                      </a:r>
                      <a:r>
                        <a:rPr sz="1100" spc="-10" dirty="0"/>
                        <a:t>a</a:t>
                      </a:r>
                      <a:r>
                        <a:rPr sz="1100" spc="-5" dirty="0"/>
                        <a:t>b</a:t>
                      </a:r>
                      <a:r>
                        <a:rPr sz="1100" dirty="0"/>
                        <a:t>le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spc="-5" dirty="0"/>
                        <a:t>N</a:t>
                      </a:r>
                      <a:r>
                        <a:rPr sz="1100" spc="5" dirty="0"/>
                        <a:t>o</a:t>
                      </a:r>
                      <a:r>
                        <a:rPr sz="1100" dirty="0"/>
                        <a:t>t</a:t>
                      </a:r>
                      <a:r>
                        <a:rPr sz="1100" spc="-20" dirty="0"/>
                        <a:t> </a:t>
                      </a:r>
                      <a:r>
                        <a:rPr sz="1100" spc="-5" dirty="0"/>
                        <a:t>Expand</a:t>
                      </a:r>
                      <a:r>
                        <a:rPr sz="1100" dirty="0"/>
                        <a:t>a</a:t>
                      </a:r>
                      <a:r>
                        <a:rPr sz="1100" spc="-5" dirty="0"/>
                        <a:t>b</a:t>
                      </a:r>
                      <a:r>
                        <a:rPr sz="1100" dirty="0"/>
                        <a:t>le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845" marR="290830">
                        <a:lnSpc>
                          <a:spcPct val="100000"/>
                        </a:lnSpc>
                      </a:pPr>
                      <a:r>
                        <a:rPr sz="1100" dirty="0"/>
                        <a:t>Upto</a:t>
                      </a:r>
                      <a:r>
                        <a:rPr sz="1100" spc="-25" dirty="0"/>
                        <a:t> </a:t>
                      </a:r>
                      <a:r>
                        <a:rPr sz="1100" dirty="0"/>
                        <a:t>8</a:t>
                      </a:r>
                      <a:r>
                        <a:rPr sz="1100" spc="5" dirty="0"/>
                        <a:t> Doo</a:t>
                      </a:r>
                      <a:r>
                        <a:rPr sz="1100" dirty="0"/>
                        <a:t>r</a:t>
                      </a:r>
                      <a:r>
                        <a:rPr sz="1100" spc="-35" dirty="0"/>
                        <a:t> </a:t>
                      </a:r>
                      <a:r>
                        <a:rPr sz="1100" spc="-5" dirty="0"/>
                        <a:t>(U</a:t>
                      </a:r>
                      <a:r>
                        <a:rPr sz="1100" spc="5" dirty="0"/>
                        <a:t>s</a:t>
                      </a:r>
                      <a:r>
                        <a:rPr sz="1100" dirty="0"/>
                        <a:t>ing</a:t>
                      </a:r>
                      <a:r>
                        <a:rPr sz="1100" spc="-30" dirty="0"/>
                        <a:t> </a:t>
                      </a:r>
                      <a:r>
                        <a:rPr sz="1100" spc="-5" dirty="0"/>
                        <a:t>Sla</a:t>
                      </a:r>
                      <a:r>
                        <a:rPr sz="1100" spc="5" dirty="0"/>
                        <a:t>v</a:t>
                      </a:r>
                      <a:r>
                        <a:rPr sz="1100" dirty="0"/>
                        <a:t>e </a:t>
                      </a:r>
                      <a:r>
                        <a:rPr sz="1100" spc="-5" dirty="0"/>
                        <a:t>C</a:t>
                      </a:r>
                      <a:r>
                        <a:rPr sz="1100" spc="5" dirty="0"/>
                        <a:t>o</a:t>
                      </a:r>
                      <a:r>
                        <a:rPr sz="1100" spc="-5" dirty="0"/>
                        <a:t>n</a:t>
                      </a:r>
                      <a:r>
                        <a:rPr sz="1100" dirty="0"/>
                        <a:t>tr</a:t>
                      </a:r>
                      <a:r>
                        <a:rPr sz="1100" spc="5" dirty="0"/>
                        <a:t>o</a:t>
                      </a:r>
                      <a:r>
                        <a:rPr sz="1100" dirty="0"/>
                        <a:t>l</a:t>
                      </a:r>
                      <a:r>
                        <a:rPr sz="1100" spc="-5" dirty="0"/>
                        <a:t>l</a:t>
                      </a:r>
                      <a:r>
                        <a:rPr sz="1100" dirty="0"/>
                        <a:t>er)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0480">
                        <a:lnSpc>
                          <a:spcPct val="100000"/>
                        </a:lnSpc>
                      </a:pPr>
                      <a:r>
                        <a:rPr sz="1100" spc="-5" dirty="0"/>
                        <a:t>NA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5279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sz="1100" dirty="0"/>
                        <a:t>Rel</a:t>
                      </a:r>
                      <a:r>
                        <a:rPr sz="1100" spc="-10" dirty="0"/>
                        <a:t>a</a:t>
                      </a:r>
                      <a:r>
                        <a:rPr sz="1100" dirty="0"/>
                        <a:t>y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C</a:t>
                      </a:r>
                      <a:r>
                        <a:rPr sz="1100" spc="-5" dirty="0"/>
                        <a:t>on</a:t>
                      </a:r>
                      <a:r>
                        <a:rPr sz="1100" dirty="0"/>
                        <a:t>t</a:t>
                      </a:r>
                      <a:r>
                        <a:rPr sz="1100" spc="-5" dirty="0"/>
                        <a:t>a</a:t>
                      </a:r>
                      <a:r>
                        <a:rPr sz="1100" spc="5" dirty="0"/>
                        <a:t>c</a:t>
                      </a:r>
                      <a:r>
                        <a:rPr sz="1100" dirty="0"/>
                        <a:t>t </a:t>
                      </a:r>
                      <a:r>
                        <a:rPr sz="1100" spc="-5" dirty="0"/>
                        <a:t>O</a:t>
                      </a:r>
                      <a:r>
                        <a:rPr sz="1100" spc="-10" dirty="0"/>
                        <a:t>u</a:t>
                      </a:r>
                      <a:r>
                        <a:rPr sz="1100" dirty="0"/>
                        <a:t>t</a:t>
                      </a:r>
                      <a:r>
                        <a:rPr sz="1100" spc="-5" dirty="0"/>
                        <a:t>pu</a:t>
                      </a:r>
                      <a:r>
                        <a:rPr sz="1100" dirty="0"/>
                        <a:t>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dirty="0"/>
                        <a:t>0</a:t>
                      </a:r>
                      <a:r>
                        <a:rPr sz="1100" spc="-5" dirty="0"/>
                        <a:t>.</a:t>
                      </a:r>
                      <a:r>
                        <a:rPr sz="1100" dirty="0"/>
                        <a:t>5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amp</a:t>
                      </a:r>
                      <a:r>
                        <a:rPr sz="1100" spc="-15" dirty="0"/>
                        <a:t> </a:t>
                      </a:r>
                      <a:r>
                        <a:rPr sz="1100" spc="-5" dirty="0"/>
                        <a:t>f</a:t>
                      </a:r>
                      <a:r>
                        <a:rPr sz="1100" dirty="0"/>
                        <a:t>or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230 V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A</a:t>
                      </a:r>
                      <a:r>
                        <a:rPr sz="1100" spc="-5" dirty="0"/>
                        <a:t>C</a:t>
                      </a:r>
                      <a:r>
                        <a:rPr sz="1100" dirty="0"/>
                        <a:t>/1</a:t>
                      </a:r>
                      <a:r>
                        <a:rPr sz="1100" spc="-5" dirty="0"/>
                        <a:t>.</a:t>
                      </a:r>
                      <a:r>
                        <a:rPr sz="1100" dirty="0"/>
                        <a:t>0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amp </a:t>
                      </a:r>
                      <a:r>
                        <a:rPr sz="1100" spc="-5" dirty="0"/>
                        <a:t>f</a:t>
                      </a:r>
                      <a:r>
                        <a:rPr sz="1100" dirty="0"/>
                        <a:t>or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12 V </a:t>
                      </a:r>
                      <a:r>
                        <a:rPr sz="1100" spc="5" dirty="0"/>
                        <a:t>D</a:t>
                      </a:r>
                      <a:r>
                        <a:rPr sz="1100" dirty="0"/>
                        <a:t>C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spc="5" dirty="0"/>
                        <a:t>0</a:t>
                      </a:r>
                      <a:r>
                        <a:rPr sz="1100" spc="-5" dirty="0"/>
                        <a:t>.</a:t>
                      </a:r>
                      <a:r>
                        <a:rPr sz="1100" dirty="0"/>
                        <a:t>5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a</a:t>
                      </a:r>
                      <a:r>
                        <a:rPr sz="1100" spc="5" dirty="0"/>
                        <a:t>m</a:t>
                      </a:r>
                      <a:r>
                        <a:rPr sz="1100" dirty="0"/>
                        <a:t>p</a:t>
                      </a:r>
                      <a:r>
                        <a:rPr sz="1100" spc="-15" dirty="0"/>
                        <a:t> </a:t>
                      </a:r>
                      <a:r>
                        <a:rPr sz="1100" spc="-5" dirty="0"/>
                        <a:t>f</a:t>
                      </a:r>
                      <a:r>
                        <a:rPr sz="1100" spc="5" dirty="0"/>
                        <a:t>o</a:t>
                      </a:r>
                      <a:r>
                        <a:rPr sz="1100" dirty="0"/>
                        <a:t>r</a:t>
                      </a:r>
                      <a:r>
                        <a:rPr sz="1100" spc="-10" dirty="0"/>
                        <a:t> </a:t>
                      </a:r>
                      <a:r>
                        <a:rPr sz="1100" spc="5" dirty="0"/>
                        <a:t>23</a:t>
                      </a:r>
                      <a:r>
                        <a:rPr sz="1100" dirty="0"/>
                        <a:t>0</a:t>
                      </a:r>
                      <a:r>
                        <a:rPr sz="1100" spc="5" dirty="0"/>
                        <a:t> </a:t>
                      </a:r>
                      <a:r>
                        <a:rPr sz="1100" dirty="0"/>
                        <a:t>V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AC</a:t>
                      </a:r>
                      <a:r>
                        <a:rPr sz="1100" spc="5" dirty="0"/>
                        <a:t>/1</a:t>
                      </a:r>
                      <a:r>
                        <a:rPr sz="1100" spc="-5" dirty="0"/>
                        <a:t>.</a:t>
                      </a:r>
                      <a:r>
                        <a:rPr sz="1100" dirty="0"/>
                        <a:t>0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a</a:t>
                      </a:r>
                      <a:r>
                        <a:rPr sz="1100" spc="5" dirty="0"/>
                        <a:t>m</a:t>
                      </a:r>
                      <a:r>
                        <a:rPr sz="1100" dirty="0"/>
                        <a:t>p </a:t>
                      </a:r>
                      <a:r>
                        <a:rPr sz="1100" spc="-5" dirty="0"/>
                        <a:t>f</a:t>
                      </a:r>
                      <a:r>
                        <a:rPr sz="1100" spc="5" dirty="0"/>
                        <a:t>o</a:t>
                      </a:r>
                      <a:r>
                        <a:rPr sz="1100" dirty="0"/>
                        <a:t>r</a:t>
                      </a:r>
                      <a:r>
                        <a:rPr sz="1100" spc="-10" dirty="0"/>
                        <a:t> </a:t>
                      </a:r>
                      <a:r>
                        <a:rPr sz="1100" spc="5" dirty="0"/>
                        <a:t>1</a:t>
                      </a:r>
                      <a:r>
                        <a:rPr sz="1100" dirty="0"/>
                        <a:t>2</a:t>
                      </a:r>
                      <a:r>
                        <a:rPr sz="1100" spc="5" dirty="0"/>
                        <a:t> </a:t>
                      </a:r>
                      <a:r>
                        <a:rPr sz="1100" dirty="0"/>
                        <a:t>V</a:t>
                      </a:r>
                      <a:r>
                        <a:rPr sz="1100" spc="5" dirty="0"/>
                        <a:t> D</a:t>
                      </a:r>
                      <a:r>
                        <a:rPr sz="1100" dirty="0"/>
                        <a:t>C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0480">
                        <a:lnSpc>
                          <a:spcPct val="100000"/>
                        </a:lnSpc>
                      </a:pPr>
                      <a:r>
                        <a:rPr sz="1100" dirty="0"/>
                        <a:t>0</a:t>
                      </a:r>
                      <a:r>
                        <a:rPr sz="1100" spc="-5" dirty="0"/>
                        <a:t>.</a:t>
                      </a:r>
                      <a:r>
                        <a:rPr sz="1100" dirty="0"/>
                        <a:t>5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amp</a:t>
                      </a:r>
                      <a:r>
                        <a:rPr sz="1100" spc="-15" dirty="0"/>
                        <a:t> </a:t>
                      </a:r>
                      <a:r>
                        <a:rPr sz="1100" spc="-5" dirty="0"/>
                        <a:t>f</a:t>
                      </a:r>
                      <a:r>
                        <a:rPr sz="1100" dirty="0"/>
                        <a:t>or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230 V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A</a:t>
                      </a:r>
                      <a:r>
                        <a:rPr sz="1100" spc="-5" dirty="0"/>
                        <a:t>C</a:t>
                      </a:r>
                      <a:r>
                        <a:rPr sz="1100" dirty="0"/>
                        <a:t>/1</a:t>
                      </a:r>
                      <a:r>
                        <a:rPr sz="1100" spc="-5" dirty="0"/>
                        <a:t>.</a:t>
                      </a:r>
                      <a:r>
                        <a:rPr sz="1100" dirty="0"/>
                        <a:t>0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amp </a:t>
                      </a:r>
                      <a:r>
                        <a:rPr sz="1100" spc="-5" dirty="0"/>
                        <a:t>f</a:t>
                      </a:r>
                      <a:r>
                        <a:rPr sz="1100" dirty="0"/>
                        <a:t>or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12 V </a:t>
                      </a:r>
                      <a:r>
                        <a:rPr sz="1100" spc="5" dirty="0"/>
                        <a:t>D</a:t>
                      </a:r>
                      <a:r>
                        <a:rPr sz="1100" dirty="0"/>
                        <a:t>C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sz="1100" spc="-10" dirty="0"/>
                        <a:t>S</a:t>
                      </a:r>
                      <a:r>
                        <a:rPr sz="1100" spc="-5" dirty="0"/>
                        <a:t>upp</a:t>
                      </a:r>
                      <a:r>
                        <a:rPr sz="1100" dirty="0"/>
                        <a:t>ly </a:t>
                      </a:r>
                      <a:r>
                        <a:rPr sz="1100" spc="-5" dirty="0"/>
                        <a:t>V</a:t>
                      </a:r>
                      <a:r>
                        <a:rPr sz="1100" spc="-10" dirty="0"/>
                        <a:t>o</a:t>
                      </a:r>
                      <a:r>
                        <a:rPr sz="1100" dirty="0"/>
                        <a:t>lt</a:t>
                      </a:r>
                      <a:r>
                        <a:rPr sz="1100" spc="-5" dirty="0"/>
                        <a:t>a</a:t>
                      </a:r>
                      <a:r>
                        <a:rPr sz="1100" dirty="0"/>
                        <a:t>ge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dirty="0"/>
                        <a:t>12 V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DC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spc="5" dirty="0"/>
                        <a:t>1</a:t>
                      </a:r>
                      <a:r>
                        <a:rPr sz="1100" dirty="0"/>
                        <a:t>2</a:t>
                      </a:r>
                      <a:r>
                        <a:rPr sz="1100" spc="5" dirty="0"/>
                        <a:t> </a:t>
                      </a:r>
                      <a:r>
                        <a:rPr sz="1100" dirty="0"/>
                        <a:t>V</a:t>
                      </a:r>
                      <a:r>
                        <a:rPr sz="1100" spc="-10" dirty="0"/>
                        <a:t> </a:t>
                      </a:r>
                      <a:r>
                        <a:rPr sz="1100" spc="5" dirty="0"/>
                        <a:t>D</a:t>
                      </a:r>
                      <a:r>
                        <a:rPr sz="1100" dirty="0"/>
                        <a:t>C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0480">
                        <a:lnSpc>
                          <a:spcPct val="100000"/>
                        </a:lnSpc>
                      </a:pPr>
                      <a:r>
                        <a:rPr sz="1100" dirty="0"/>
                        <a:t>12 V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DC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sz="1100" dirty="0"/>
                        <a:t>C</a:t>
                      </a:r>
                      <a:r>
                        <a:rPr sz="1100" spc="-5" dirty="0"/>
                        <a:t>u</a:t>
                      </a:r>
                      <a:r>
                        <a:rPr sz="1100" dirty="0"/>
                        <a:t>rr</a:t>
                      </a:r>
                      <a:r>
                        <a:rPr sz="1100" spc="-5" dirty="0"/>
                        <a:t>en</a:t>
                      </a:r>
                      <a:r>
                        <a:rPr sz="1100" dirty="0"/>
                        <a:t>t</a:t>
                      </a:r>
                      <a:r>
                        <a:rPr sz="1100" spc="-20" dirty="0"/>
                        <a:t> </a:t>
                      </a:r>
                      <a:r>
                        <a:rPr sz="1100" dirty="0"/>
                        <a:t>(Am</a:t>
                      </a:r>
                      <a:r>
                        <a:rPr sz="1100" spc="-5" dirty="0"/>
                        <a:t>p</a:t>
                      </a:r>
                      <a:r>
                        <a:rPr sz="1100" dirty="0"/>
                        <a:t>s)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dirty="0"/>
                        <a:t>2 Am</a:t>
                      </a:r>
                      <a:r>
                        <a:rPr sz="1100" spc="-5" dirty="0"/>
                        <a:t>p</a:t>
                      </a:r>
                      <a:r>
                        <a:rPr sz="1100" dirty="0"/>
                        <a:t>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dirty="0"/>
                        <a:t>2</a:t>
                      </a:r>
                      <a:r>
                        <a:rPr sz="1100" spc="5" dirty="0"/>
                        <a:t> </a:t>
                      </a:r>
                      <a:r>
                        <a:rPr sz="1100" dirty="0"/>
                        <a:t>A</a:t>
                      </a:r>
                      <a:r>
                        <a:rPr sz="1100" spc="5" dirty="0"/>
                        <a:t>m</a:t>
                      </a:r>
                      <a:r>
                        <a:rPr sz="1100" spc="-5" dirty="0"/>
                        <a:t>ps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0480">
                        <a:lnSpc>
                          <a:spcPct val="100000"/>
                        </a:lnSpc>
                      </a:pPr>
                      <a:r>
                        <a:rPr sz="1100" dirty="0"/>
                        <a:t>2 Am</a:t>
                      </a:r>
                      <a:r>
                        <a:rPr sz="1100" spc="-5" dirty="0"/>
                        <a:t>p</a:t>
                      </a:r>
                      <a:r>
                        <a:rPr sz="1100" dirty="0"/>
                        <a:t>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sz="1100" spc="-5" dirty="0"/>
                        <a:t>D</a:t>
                      </a:r>
                      <a:r>
                        <a:rPr sz="1100" dirty="0"/>
                        <a:t>i</a:t>
                      </a:r>
                      <a:r>
                        <a:rPr sz="1100" spc="-5" dirty="0"/>
                        <a:t>men</a:t>
                      </a:r>
                      <a:r>
                        <a:rPr sz="1100" dirty="0"/>
                        <a:t>si</a:t>
                      </a:r>
                      <a:r>
                        <a:rPr sz="1100" spc="-5" dirty="0"/>
                        <a:t>o</a:t>
                      </a:r>
                      <a:r>
                        <a:rPr sz="1100" dirty="0"/>
                        <a:t>n</a:t>
                      </a:r>
                      <a:r>
                        <a:rPr sz="1100" spc="-25" dirty="0"/>
                        <a:t> </a:t>
                      </a:r>
                      <a:r>
                        <a:rPr sz="1100" dirty="0"/>
                        <a:t>in</a:t>
                      </a:r>
                      <a:r>
                        <a:rPr sz="1100" spc="-5" dirty="0"/>
                        <a:t> </a:t>
                      </a:r>
                      <a:r>
                        <a:rPr sz="1100" dirty="0"/>
                        <a:t>mm (L</a:t>
                      </a:r>
                      <a:r>
                        <a:rPr sz="1100" spc="-20" dirty="0"/>
                        <a:t> </a:t>
                      </a:r>
                      <a:r>
                        <a:rPr sz="1100" dirty="0"/>
                        <a:t>x W</a:t>
                      </a:r>
                      <a:r>
                        <a:rPr sz="1100" spc="-5" dirty="0"/>
                        <a:t> </a:t>
                      </a:r>
                      <a:r>
                        <a:rPr sz="1100" dirty="0"/>
                        <a:t>x </a:t>
                      </a:r>
                      <a:r>
                        <a:rPr sz="1100" spc="-5" dirty="0"/>
                        <a:t>H)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dirty="0"/>
                        <a:t>390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x</a:t>
                      </a:r>
                      <a:r>
                        <a:rPr sz="1100" spc="5" dirty="0"/>
                        <a:t> </a:t>
                      </a:r>
                      <a:r>
                        <a:rPr sz="1100" dirty="0"/>
                        <a:t>90</a:t>
                      </a:r>
                      <a:r>
                        <a:rPr sz="1100" spc="-5" dirty="0"/>
                        <a:t> </a:t>
                      </a:r>
                      <a:r>
                        <a:rPr sz="1100" dirty="0"/>
                        <a:t>x</a:t>
                      </a:r>
                      <a:r>
                        <a:rPr sz="1100" spc="5" dirty="0"/>
                        <a:t> </a:t>
                      </a:r>
                      <a:r>
                        <a:rPr sz="1100" dirty="0"/>
                        <a:t>320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spc="5" dirty="0"/>
                        <a:t>39</a:t>
                      </a:r>
                      <a:r>
                        <a:rPr sz="1100" dirty="0"/>
                        <a:t>0</a:t>
                      </a:r>
                      <a:r>
                        <a:rPr sz="1100" spc="-5" dirty="0"/>
                        <a:t> </a:t>
                      </a:r>
                      <a:r>
                        <a:rPr sz="1100" dirty="0"/>
                        <a:t>x </a:t>
                      </a:r>
                      <a:r>
                        <a:rPr sz="1100" spc="5" dirty="0"/>
                        <a:t>9</a:t>
                      </a:r>
                      <a:r>
                        <a:rPr sz="1100" dirty="0"/>
                        <a:t>0</a:t>
                      </a:r>
                      <a:r>
                        <a:rPr sz="1100" spc="-5" dirty="0"/>
                        <a:t> </a:t>
                      </a:r>
                      <a:r>
                        <a:rPr sz="1100" dirty="0"/>
                        <a:t>x </a:t>
                      </a:r>
                      <a:r>
                        <a:rPr sz="1100" spc="5" dirty="0"/>
                        <a:t>32</a:t>
                      </a:r>
                      <a:r>
                        <a:rPr sz="1100" dirty="0"/>
                        <a:t>0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0480">
                        <a:lnSpc>
                          <a:spcPct val="100000"/>
                        </a:lnSpc>
                      </a:pPr>
                      <a:r>
                        <a:rPr sz="1100" dirty="0"/>
                        <a:t>390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x 90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x 320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6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589014"/>
              </p:ext>
            </p:extLst>
          </p:nvPr>
        </p:nvGraphicFramePr>
        <p:xfrm>
          <a:off x="254603" y="5033968"/>
          <a:ext cx="7032560" cy="18364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326198"/>
                <a:gridCol w="1902078"/>
                <a:gridCol w="1902206"/>
                <a:gridCol w="1902078"/>
              </a:tblGrid>
              <a:tr h="167639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sz="1100" spc="-5" dirty="0"/>
                        <a:t>Pa</a:t>
                      </a:r>
                      <a:r>
                        <a:rPr sz="1100" dirty="0"/>
                        <a:t>rti</a:t>
                      </a:r>
                      <a:r>
                        <a:rPr sz="1100" spc="5" dirty="0"/>
                        <a:t>c</a:t>
                      </a:r>
                      <a:r>
                        <a:rPr sz="1100" spc="-5" dirty="0"/>
                        <a:t>u</a:t>
                      </a:r>
                      <a:r>
                        <a:rPr sz="1100" dirty="0"/>
                        <a:t>l</a:t>
                      </a:r>
                      <a:r>
                        <a:rPr sz="1100" spc="-10" dirty="0"/>
                        <a:t>a</a:t>
                      </a:r>
                      <a:r>
                        <a:rPr sz="1100" dirty="0"/>
                        <a:t>rs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spc="-5" dirty="0"/>
                        <a:t>DI</a:t>
                      </a:r>
                      <a:r>
                        <a:rPr sz="1100" dirty="0"/>
                        <a:t>S </a:t>
                      </a:r>
                      <a:r>
                        <a:rPr sz="1100" spc="-5" dirty="0"/>
                        <a:t>fascia</a:t>
                      </a:r>
                      <a:endParaRPr sz="1100" dirty="0">
                        <a:solidFill>
                          <a:schemeClr val="tx2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spc="-5" dirty="0"/>
                        <a:t>DI</a:t>
                      </a:r>
                      <a:r>
                        <a:rPr sz="1100" dirty="0"/>
                        <a:t>S</a:t>
                      </a:r>
                      <a:r>
                        <a:rPr sz="1100" spc="-45" dirty="0"/>
                        <a:t> </a:t>
                      </a:r>
                      <a:r>
                        <a:rPr sz="1100" spc="-5" dirty="0"/>
                        <a:t>fasci</a:t>
                      </a:r>
                      <a:r>
                        <a:rPr sz="1100" dirty="0"/>
                        <a:t>a</a:t>
                      </a:r>
                      <a:r>
                        <a:rPr sz="1100" spc="-45" dirty="0"/>
                        <a:t> </a:t>
                      </a:r>
                      <a:r>
                        <a:rPr sz="1100" dirty="0"/>
                        <a:t>- NT</a:t>
                      </a:r>
                      <a:endParaRPr sz="1100" dirty="0">
                        <a:solidFill>
                          <a:schemeClr val="tx2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">
                        <a:lnSpc>
                          <a:spcPct val="100000"/>
                        </a:lnSpc>
                      </a:pPr>
                      <a:r>
                        <a:rPr sz="1100" spc="-5" dirty="0"/>
                        <a:t>DI</a:t>
                      </a:r>
                      <a:r>
                        <a:rPr sz="1100" dirty="0"/>
                        <a:t>S </a:t>
                      </a:r>
                      <a:r>
                        <a:rPr sz="1100" spc="-5" dirty="0"/>
                        <a:t>es</a:t>
                      </a:r>
                      <a:endParaRPr sz="1100" dirty="0">
                        <a:solidFill>
                          <a:schemeClr val="tx2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sz="1100" spc="-10" dirty="0"/>
                        <a:t>Mod</a:t>
                      </a:r>
                      <a:r>
                        <a:rPr sz="1100" spc="-5" dirty="0"/>
                        <a:t>e</a:t>
                      </a:r>
                      <a:r>
                        <a:rPr sz="1100" dirty="0"/>
                        <a:t>l N</a:t>
                      </a:r>
                      <a:r>
                        <a:rPr sz="1100" spc="-10" dirty="0"/>
                        <a:t>u</a:t>
                      </a:r>
                      <a:r>
                        <a:rPr sz="1100" spc="-5" dirty="0"/>
                        <a:t>m</a:t>
                      </a:r>
                      <a:r>
                        <a:rPr sz="1100" spc="-10" dirty="0"/>
                        <a:t>b</a:t>
                      </a:r>
                      <a:r>
                        <a:rPr sz="1100" spc="-5" dirty="0"/>
                        <a:t>e</a:t>
                      </a:r>
                      <a:r>
                        <a:rPr sz="1100" dirty="0"/>
                        <a:t>r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spc="-5" dirty="0"/>
                        <a:t>D</a:t>
                      </a:r>
                      <a:r>
                        <a:rPr sz="1100" dirty="0"/>
                        <a:t>I</a:t>
                      </a:r>
                      <a:r>
                        <a:rPr sz="1100" spc="-5" dirty="0"/>
                        <a:t>S-</a:t>
                      </a:r>
                      <a:r>
                        <a:rPr sz="1100" dirty="0"/>
                        <a:t>FP3</a:t>
                      </a:r>
                      <a:r>
                        <a:rPr sz="1100" spc="-20" dirty="0"/>
                        <a:t> </a:t>
                      </a:r>
                      <a:r>
                        <a:rPr sz="1100" dirty="0"/>
                        <a:t>(F</a:t>
                      </a:r>
                      <a:r>
                        <a:rPr sz="1100" spc="-10" dirty="0"/>
                        <a:t>a</a:t>
                      </a:r>
                      <a:r>
                        <a:rPr sz="1100" spc="5" dirty="0"/>
                        <a:t>c</a:t>
                      </a:r>
                      <a:r>
                        <a:rPr sz="1100" dirty="0"/>
                        <a:t>ia</a:t>
                      </a:r>
                      <a:r>
                        <a:rPr sz="1100" spc="-30" dirty="0"/>
                        <a:t> </a:t>
                      </a:r>
                      <a:r>
                        <a:rPr sz="1100" spc="-5" dirty="0"/>
                        <a:t>P</a:t>
                      </a:r>
                      <a:r>
                        <a:rPr sz="1100" dirty="0"/>
                        <a:t>l</a:t>
                      </a:r>
                      <a:r>
                        <a:rPr sz="1100" spc="-10" dirty="0"/>
                        <a:t>a</a:t>
                      </a:r>
                      <a:r>
                        <a:rPr sz="1100" dirty="0"/>
                        <a:t>te)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spc="-5" dirty="0"/>
                        <a:t>D</a:t>
                      </a:r>
                      <a:r>
                        <a:rPr sz="1100" spc="5" dirty="0"/>
                        <a:t>I</a:t>
                      </a:r>
                      <a:r>
                        <a:rPr sz="1100" spc="-5" dirty="0"/>
                        <a:t>S-F</a:t>
                      </a:r>
                      <a:r>
                        <a:rPr sz="1100" dirty="0"/>
                        <a:t>P</a:t>
                      </a:r>
                      <a:r>
                        <a:rPr sz="1100" spc="-5" dirty="0"/>
                        <a:t>-</a:t>
                      </a:r>
                      <a:r>
                        <a:rPr sz="1100" dirty="0"/>
                        <a:t>IR4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">
                        <a:lnSpc>
                          <a:spcPct val="100000"/>
                        </a:lnSpc>
                      </a:pPr>
                      <a:r>
                        <a:rPr sz="1100" spc="-5" dirty="0"/>
                        <a:t>D</a:t>
                      </a:r>
                      <a:r>
                        <a:rPr sz="1100" dirty="0"/>
                        <a:t>I</a:t>
                      </a:r>
                      <a:r>
                        <a:rPr sz="1100" spc="-5" dirty="0"/>
                        <a:t>S-</a:t>
                      </a:r>
                      <a:r>
                        <a:rPr sz="1100" dirty="0"/>
                        <a:t>E</a:t>
                      </a:r>
                      <a:r>
                        <a:rPr sz="1100" spc="-5" dirty="0"/>
                        <a:t>S</a:t>
                      </a:r>
                      <a:r>
                        <a:rPr sz="1100" dirty="0"/>
                        <a:t>2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sz="1100" dirty="0"/>
                        <a:t>Ty</a:t>
                      </a:r>
                      <a:r>
                        <a:rPr sz="1100" spc="-5" dirty="0"/>
                        <a:t>p</a:t>
                      </a:r>
                      <a:r>
                        <a:rPr sz="1100" dirty="0"/>
                        <a:t>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spc="-5" dirty="0"/>
                        <a:t>C</a:t>
                      </a:r>
                      <a:r>
                        <a:rPr sz="1100" dirty="0"/>
                        <a:t>o</a:t>
                      </a:r>
                      <a:r>
                        <a:rPr sz="1100" spc="-5" dirty="0"/>
                        <a:t>n</a:t>
                      </a:r>
                      <a:r>
                        <a:rPr sz="1100" dirty="0"/>
                        <a:t>tac</a:t>
                      </a:r>
                      <a:r>
                        <a:rPr sz="1100" spc="-10" dirty="0"/>
                        <a:t>t</a:t>
                      </a:r>
                      <a:r>
                        <a:rPr sz="1100" dirty="0"/>
                        <a:t>/</a:t>
                      </a:r>
                      <a:r>
                        <a:rPr sz="1100" spc="-10" dirty="0"/>
                        <a:t>P</a:t>
                      </a:r>
                      <a:r>
                        <a:rPr sz="1100" spc="-5" dirty="0"/>
                        <a:t>u</a:t>
                      </a:r>
                      <a:r>
                        <a:rPr sz="1100" spc="-15" dirty="0"/>
                        <a:t>s</a:t>
                      </a:r>
                      <a:r>
                        <a:rPr sz="1100" dirty="0"/>
                        <a:t>h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spc="-5" dirty="0"/>
                        <a:t>C</a:t>
                      </a:r>
                      <a:r>
                        <a:rPr sz="1100" spc="5" dirty="0"/>
                        <a:t>o</a:t>
                      </a:r>
                      <a:r>
                        <a:rPr sz="1100" spc="-5" dirty="0"/>
                        <a:t>n</a:t>
                      </a:r>
                      <a:r>
                        <a:rPr sz="1100" dirty="0"/>
                        <a:t>tac</a:t>
                      </a:r>
                      <a:r>
                        <a:rPr sz="1100" spc="-10" dirty="0"/>
                        <a:t>t</a:t>
                      </a:r>
                      <a:r>
                        <a:rPr sz="1100" dirty="0"/>
                        <a:t>less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">
                        <a:lnSpc>
                          <a:spcPct val="100000"/>
                        </a:lnSpc>
                      </a:pPr>
                      <a:r>
                        <a:rPr sz="1100" spc="-5" dirty="0"/>
                        <a:t>C</a:t>
                      </a:r>
                      <a:r>
                        <a:rPr sz="1100" dirty="0"/>
                        <a:t>o</a:t>
                      </a:r>
                      <a:r>
                        <a:rPr sz="1100" spc="-5" dirty="0"/>
                        <a:t>n</a:t>
                      </a:r>
                      <a:r>
                        <a:rPr sz="1100" dirty="0"/>
                        <a:t>tac</a:t>
                      </a:r>
                      <a:r>
                        <a:rPr sz="1100" spc="-10" dirty="0"/>
                        <a:t>t</a:t>
                      </a:r>
                      <a:r>
                        <a:rPr sz="1100" dirty="0"/>
                        <a:t>/</a:t>
                      </a:r>
                      <a:r>
                        <a:rPr sz="1100" spc="-10" dirty="0"/>
                        <a:t>P</a:t>
                      </a:r>
                      <a:r>
                        <a:rPr sz="1100" spc="-5" dirty="0"/>
                        <a:t>u</a:t>
                      </a:r>
                      <a:r>
                        <a:rPr sz="1100" spc="-15" dirty="0"/>
                        <a:t>s</a:t>
                      </a:r>
                      <a:r>
                        <a:rPr sz="1100" dirty="0"/>
                        <a:t>h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sz="1100" dirty="0"/>
                        <a:t>LED</a:t>
                      </a:r>
                      <a:r>
                        <a:rPr sz="1100" spc="-20" dirty="0"/>
                        <a:t> </a:t>
                      </a:r>
                      <a:r>
                        <a:rPr sz="1100" dirty="0"/>
                        <a:t>i</a:t>
                      </a:r>
                      <a:r>
                        <a:rPr sz="1100" spc="-5" dirty="0"/>
                        <a:t>nd</a:t>
                      </a:r>
                      <a:r>
                        <a:rPr sz="1100" dirty="0"/>
                        <a:t>i</a:t>
                      </a:r>
                      <a:r>
                        <a:rPr sz="1100" spc="5" dirty="0"/>
                        <a:t>c</a:t>
                      </a:r>
                      <a:r>
                        <a:rPr sz="1100" spc="-10" dirty="0"/>
                        <a:t>a</a:t>
                      </a:r>
                      <a:r>
                        <a:rPr sz="1100" dirty="0"/>
                        <a:t>ti</a:t>
                      </a:r>
                      <a:r>
                        <a:rPr sz="1100" spc="-5" dirty="0"/>
                        <a:t>o</a:t>
                      </a:r>
                      <a:r>
                        <a:rPr sz="1100" dirty="0"/>
                        <a:t>n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dirty="0"/>
                        <a:t>D</a:t>
                      </a:r>
                      <a:r>
                        <a:rPr sz="1100" spc="5" dirty="0"/>
                        <a:t>oo</a:t>
                      </a:r>
                      <a:r>
                        <a:rPr sz="1100" dirty="0"/>
                        <a:t>r</a:t>
                      </a:r>
                      <a:r>
                        <a:rPr sz="1100" spc="-35" dirty="0"/>
                        <a:t> </a:t>
                      </a:r>
                      <a:r>
                        <a:rPr sz="1100" spc="-5" dirty="0"/>
                        <a:t>Ope</a:t>
                      </a:r>
                      <a:r>
                        <a:rPr sz="1100" dirty="0"/>
                        <a:t>n</a:t>
                      </a:r>
                      <a:r>
                        <a:rPr sz="1100" spc="-15" dirty="0"/>
                        <a:t> </a:t>
                      </a:r>
                      <a:r>
                        <a:rPr sz="1100" dirty="0"/>
                        <a:t>L</a:t>
                      </a:r>
                      <a:r>
                        <a:rPr sz="1100" spc="-5" dirty="0"/>
                        <a:t>E</a:t>
                      </a:r>
                      <a:r>
                        <a:rPr sz="1100" dirty="0"/>
                        <a:t>D</a:t>
                      </a:r>
                      <a:r>
                        <a:rPr sz="1100" spc="-5" dirty="0"/>
                        <a:t> (Gre</a:t>
                      </a:r>
                      <a:r>
                        <a:rPr sz="1100" spc="5" dirty="0"/>
                        <a:t>e</a:t>
                      </a:r>
                      <a:r>
                        <a:rPr sz="1100" spc="-5" dirty="0"/>
                        <a:t>n</a:t>
                      </a:r>
                      <a:r>
                        <a:rPr sz="1100" dirty="0"/>
                        <a:t>)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spc="5" dirty="0"/>
                        <a:t>Doo</a:t>
                      </a:r>
                      <a:r>
                        <a:rPr sz="1100" dirty="0"/>
                        <a:t>r</a:t>
                      </a:r>
                      <a:r>
                        <a:rPr sz="1100" spc="-35" dirty="0"/>
                        <a:t> </a:t>
                      </a:r>
                      <a:r>
                        <a:rPr sz="1100" dirty="0"/>
                        <a:t>O</a:t>
                      </a:r>
                      <a:r>
                        <a:rPr sz="1100" spc="-5" dirty="0"/>
                        <a:t>p</a:t>
                      </a:r>
                      <a:r>
                        <a:rPr sz="1100" dirty="0"/>
                        <a:t>en</a:t>
                      </a:r>
                      <a:r>
                        <a:rPr sz="1100" spc="-15" dirty="0"/>
                        <a:t> </a:t>
                      </a:r>
                      <a:r>
                        <a:rPr sz="1100" spc="5" dirty="0"/>
                        <a:t>L</a:t>
                      </a:r>
                      <a:r>
                        <a:rPr sz="1100" dirty="0"/>
                        <a:t>ED</a:t>
                      </a:r>
                      <a:r>
                        <a:rPr sz="1100" spc="-5" dirty="0"/>
                        <a:t> (G</a:t>
                      </a:r>
                      <a:r>
                        <a:rPr sz="1100" dirty="0"/>
                        <a:t>ree</a:t>
                      </a:r>
                      <a:r>
                        <a:rPr sz="1100" spc="-5" dirty="0"/>
                        <a:t>n)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">
                        <a:lnSpc>
                          <a:spcPct val="100000"/>
                        </a:lnSpc>
                      </a:pPr>
                      <a:r>
                        <a:rPr sz="1100" spc="-5" dirty="0"/>
                        <a:t>NA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dirty="0"/>
                        <a:t>D</a:t>
                      </a:r>
                      <a:r>
                        <a:rPr sz="1100" spc="5" dirty="0"/>
                        <a:t>oo</a:t>
                      </a:r>
                      <a:r>
                        <a:rPr sz="1100" dirty="0"/>
                        <a:t>r</a:t>
                      </a:r>
                      <a:r>
                        <a:rPr sz="1100" spc="-35" dirty="0"/>
                        <a:t> </a:t>
                      </a:r>
                      <a:r>
                        <a:rPr sz="1100" spc="-5" dirty="0"/>
                        <a:t>Ope</a:t>
                      </a:r>
                      <a:r>
                        <a:rPr sz="1100" dirty="0"/>
                        <a:t>n</a:t>
                      </a:r>
                      <a:r>
                        <a:rPr sz="1100" spc="-15" dirty="0"/>
                        <a:t> </a:t>
                      </a:r>
                      <a:r>
                        <a:rPr sz="1100" dirty="0"/>
                        <a:t>L</a:t>
                      </a:r>
                      <a:r>
                        <a:rPr sz="1100" spc="-5" dirty="0"/>
                        <a:t>E</a:t>
                      </a:r>
                      <a:r>
                        <a:rPr sz="1100" dirty="0"/>
                        <a:t>D</a:t>
                      </a:r>
                      <a:r>
                        <a:rPr sz="1100" spc="-5" dirty="0"/>
                        <a:t> (R</a:t>
                      </a:r>
                      <a:r>
                        <a:rPr sz="1100" dirty="0"/>
                        <a:t>e</a:t>
                      </a:r>
                      <a:r>
                        <a:rPr sz="1100" spc="-5" dirty="0"/>
                        <a:t>d</a:t>
                      </a:r>
                      <a:r>
                        <a:rPr sz="1100" dirty="0"/>
                        <a:t>)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spc="5" dirty="0"/>
                        <a:t>Doo</a:t>
                      </a:r>
                      <a:r>
                        <a:rPr sz="1100" dirty="0"/>
                        <a:t>r</a:t>
                      </a:r>
                      <a:r>
                        <a:rPr sz="1100" spc="-35" dirty="0"/>
                        <a:t> </a:t>
                      </a:r>
                      <a:r>
                        <a:rPr sz="1100" dirty="0"/>
                        <a:t>O</a:t>
                      </a:r>
                      <a:r>
                        <a:rPr sz="1100" spc="-5" dirty="0"/>
                        <a:t>p</a:t>
                      </a:r>
                      <a:r>
                        <a:rPr sz="1100" dirty="0"/>
                        <a:t>en</a:t>
                      </a:r>
                      <a:r>
                        <a:rPr sz="1100" spc="-15" dirty="0"/>
                        <a:t> </a:t>
                      </a:r>
                      <a:r>
                        <a:rPr sz="1100" spc="5" dirty="0"/>
                        <a:t>L</a:t>
                      </a:r>
                      <a:r>
                        <a:rPr sz="1100" dirty="0"/>
                        <a:t>ED</a:t>
                      </a:r>
                      <a:r>
                        <a:rPr sz="1100" spc="-5" dirty="0"/>
                        <a:t> (</a:t>
                      </a:r>
                      <a:r>
                        <a:rPr sz="1100" dirty="0"/>
                        <a:t>Re</a:t>
                      </a:r>
                      <a:r>
                        <a:rPr sz="1100" spc="-5" dirty="0"/>
                        <a:t>d)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 NA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sz="1100" dirty="0"/>
                        <a:t>F</a:t>
                      </a:r>
                      <a:r>
                        <a:rPr sz="1100" spc="-10" dirty="0"/>
                        <a:t>a</a:t>
                      </a:r>
                      <a:r>
                        <a:rPr sz="1100" spc="5" dirty="0"/>
                        <a:t>c</a:t>
                      </a:r>
                      <a:r>
                        <a:rPr sz="1100" dirty="0"/>
                        <a:t>ia</a:t>
                      </a:r>
                      <a:r>
                        <a:rPr sz="1100" spc="-15" dirty="0"/>
                        <a:t> </a:t>
                      </a:r>
                      <a:r>
                        <a:rPr sz="1100" spc="-5" dirty="0"/>
                        <a:t>P</a:t>
                      </a:r>
                      <a:r>
                        <a:rPr sz="1100" dirty="0"/>
                        <a:t>l</a:t>
                      </a:r>
                      <a:r>
                        <a:rPr sz="1100" spc="-10" dirty="0"/>
                        <a:t>a</a:t>
                      </a:r>
                      <a:r>
                        <a:rPr sz="1100" dirty="0"/>
                        <a:t>te</a:t>
                      </a:r>
                      <a:r>
                        <a:rPr sz="1100" spc="-15" dirty="0"/>
                        <a:t> </a:t>
                      </a:r>
                      <a:r>
                        <a:rPr sz="1100" spc="-5" dirty="0"/>
                        <a:t>D</a:t>
                      </a:r>
                      <a:r>
                        <a:rPr sz="1100" dirty="0"/>
                        <a:t>i</a:t>
                      </a:r>
                      <a:r>
                        <a:rPr sz="1100" spc="-5" dirty="0"/>
                        <a:t>men</a:t>
                      </a:r>
                      <a:r>
                        <a:rPr sz="1100" dirty="0"/>
                        <a:t>si</a:t>
                      </a:r>
                      <a:r>
                        <a:rPr sz="1100" spc="-5" dirty="0"/>
                        <a:t>o</a:t>
                      </a:r>
                      <a:r>
                        <a:rPr sz="1100" dirty="0"/>
                        <a:t>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dirty="0"/>
                        <a:t>40</a:t>
                      </a:r>
                      <a:r>
                        <a:rPr sz="1100" spc="-5" dirty="0"/>
                        <a:t>(</a:t>
                      </a:r>
                      <a:r>
                        <a:rPr sz="1100" dirty="0"/>
                        <a:t>L)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x</a:t>
                      </a:r>
                      <a:r>
                        <a:rPr sz="1100" spc="5" dirty="0"/>
                        <a:t> </a:t>
                      </a:r>
                      <a:r>
                        <a:rPr sz="1100" dirty="0"/>
                        <a:t>20</a:t>
                      </a:r>
                      <a:r>
                        <a:rPr sz="1100" spc="-5" dirty="0"/>
                        <a:t>(W</a:t>
                      </a:r>
                      <a:r>
                        <a:rPr sz="1100" dirty="0"/>
                        <a:t>)x</a:t>
                      </a:r>
                      <a:r>
                        <a:rPr sz="1100" spc="-20" dirty="0"/>
                        <a:t> </a:t>
                      </a:r>
                      <a:r>
                        <a:rPr sz="1100" spc="5" dirty="0"/>
                        <a:t>1</a:t>
                      </a:r>
                      <a:r>
                        <a:rPr sz="1100" dirty="0"/>
                        <a:t>15</a:t>
                      </a:r>
                      <a:r>
                        <a:rPr sz="1100" spc="-5" dirty="0"/>
                        <a:t>(H</a:t>
                      </a:r>
                      <a:r>
                        <a:rPr sz="1100" dirty="0"/>
                        <a:t>) </a:t>
                      </a:r>
                      <a:r>
                        <a:rPr sz="1100" spc="5" dirty="0"/>
                        <a:t>m</a:t>
                      </a:r>
                      <a:r>
                        <a:rPr sz="1100" dirty="0"/>
                        <a:t>m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spc="5" dirty="0"/>
                        <a:t>4</a:t>
                      </a:r>
                      <a:r>
                        <a:rPr sz="1100" dirty="0"/>
                        <a:t>0</a:t>
                      </a:r>
                      <a:r>
                        <a:rPr sz="1100" spc="-5" dirty="0"/>
                        <a:t>(</a:t>
                      </a:r>
                      <a:r>
                        <a:rPr sz="1100" dirty="0"/>
                        <a:t>L)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x</a:t>
                      </a:r>
                      <a:r>
                        <a:rPr sz="1100" spc="5" dirty="0"/>
                        <a:t> </a:t>
                      </a:r>
                      <a:r>
                        <a:rPr sz="1100" dirty="0"/>
                        <a:t>25</a:t>
                      </a:r>
                      <a:r>
                        <a:rPr sz="1100" spc="-5" dirty="0"/>
                        <a:t>(W</a:t>
                      </a:r>
                      <a:r>
                        <a:rPr sz="1100" dirty="0"/>
                        <a:t>)x</a:t>
                      </a:r>
                      <a:r>
                        <a:rPr sz="1100" spc="-20" dirty="0"/>
                        <a:t> </a:t>
                      </a:r>
                      <a:r>
                        <a:rPr sz="1100" spc="5" dirty="0"/>
                        <a:t>1</a:t>
                      </a:r>
                      <a:r>
                        <a:rPr sz="1100" dirty="0"/>
                        <a:t>15</a:t>
                      </a:r>
                      <a:r>
                        <a:rPr sz="1100" spc="-5" dirty="0"/>
                        <a:t>(H</a:t>
                      </a:r>
                      <a:r>
                        <a:rPr sz="1100" dirty="0"/>
                        <a:t>) </a:t>
                      </a:r>
                      <a:r>
                        <a:rPr sz="1100" spc="5" dirty="0"/>
                        <a:t>m</a:t>
                      </a:r>
                      <a:r>
                        <a:rPr sz="1100" dirty="0"/>
                        <a:t>m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">
                        <a:lnSpc>
                          <a:spcPct val="100000"/>
                        </a:lnSpc>
                      </a:pPr>
                      <a:r>
                        <a:rPr sz="1100" dirty="0"/>
                        <a:t>40</a:t>
                      </a:r>
                      <a:r>
                        <a:rPr sz="1100" spc="-5" dirty="0"/>
                        <a:t>(</a:t>
                      </a:r>
                      <a:r>
                        <a:rPr sz="1100" spc="5" dirty="0"/>
                        <a:t>L</a:t>
                      </a:r>
                      <a:r>
                        <a:rPr sz="1100" dirty="0"/>
                        <a:t>)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x</a:t>
                      </a:r>
                      <a:r>
                        <a:rPr sz="1100" spc="5" dirty="0"/>
                        <a:t> </a:t>
                      </a:r>
                      <a:r>
                        <a:rPr sz="1100" dirty="0"/>
                        <a:t>25</a:t>
                      </a:r>
                      <a:r>
                        <a:rPr sz="1100" spc="-5" dirty="0"/>
                        <a:t>(W</a:t>
                      </a:r>
                      <a:r>
                        <a:rPr sz="1100" dirty="0"/>
                        <a:t>)x</a:t>
                      </a:r>
                      <a:r>
                        <a:rPr sz="1100" spc="-20" dirty="0"/>
                        <a:t> </a:t>
                      </a:r>
                      <a:r>
                        <a:rPr sz="1100" spc="5" dirty="0"/>
                        <a:t>1</a:t>
                      </a:r>
                      <a:r>
                        <a:rPr sz="1100" dirty="0"/>
                        <a:t>15</a:t>
                      </a:r>
                      <a:r>
                        <a:rPr sz="1100" spc="-5" dirty="0"/>
                        <a:t>(H</a:t>
                      </a:r>
                      <a:r>
                        <a:rPr sz="1100" dirty="0"/>
                        <a:t>) </a:t>
                      </a:r>
                      <a:r>
                        <a:rPr sz="1100" spc="5" dirty="0"/>
                        <a:t>m</a:t>
                      </a:r>
                      <a:r>
                        <a:rPr sz="1100" dirty="0"/>
                        <a:t>m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sz="1100" spc="-5" dirty="0"/>
                        <a:t>W</a:t>
                      </a:r>
                      <a:r>
                        <a:rPr sz="1100" spc="-10" dirty="0"/>
                        <a:t>a</a:t>
                      </a:r>
                      <a:r>
                        <a:rPr sz="1100" dirty="0"/>
                        <a:t>ll </a:t>
                      </a:r>
                      <a:r>
                        <a:rPr sz="1100" spc="5" dirty="0"/>
                        <a:t>C</a:t>
                      </a:r>
                      <a:r>
                        <a:rPr sz="1100" spc="-5" dirty="0"/>
                        <a:t>u</a:t>
                      </a:r>
                      <a:r>
                        <a:rPr sz="1100" dirty="0"/>
                        <a:t>t</a:t>
                      </a:r>
                      <a:r>
                        <a:rPr sz="1100" spc="10" dirty="0"/>
                        <a:t> </a:t>
                      </a:r>
                      <a:r>
                        <a:rPr sz="1100" spc="-5" dirty="0"/>
                        <a:t>ou</a:t>
                      </a:r>
                      <a:r>
                        <a:rPr sz="1100" dirty="0"/>
                        <a:t>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dirty="0"/>
                        <a:t>32</a:t>
                      </a:r>
                      <a:r>
                        <a:rPr sz="1100" spc="-5" dirty="0"/>
                        <a:t>(</a:t>
                      </a:r>
                      <a:r>
                        <a:rPr sz="1100" dirty="0"/>
                        <a:t>L</a:t>
                      </a:r>
                      <a:r>
                        <a:rPr sz="1100" spc="-5" dirty="0" smtClean="0"/>
                        <a:t>)</a:t>
                      </a:r>
                      <a:r>
                        <a:rPr lang="en-IN" sz="1100" spc="-5" dirty="0" smtClean="0"/>
                        <a:t> </a:t>
                      </a:r>
                      <a:r>
                        <a:rPr sz="1100" dirty="0" smtClean="0"/>
                        <a:t>x</a:t>
                      </a:r>
                      <a:r>
                        <a:rPr lang="en-IN" sz="1100" dirty="0" smtClean="0"/>
                        <a:t> </a:t>
                      </a:r>
                      <a:r>
                        <a:rPr sz="1100" dirty="0" smtClean="0"/>
                        <a:t>20</a:t>
                      </a:r>
                      <a:r>
                        <a:rPr lang="en-IN" sz="1100" dirty="0" smtClean="0"/>
                        <a:t>(</a:t>
                      </a:r>
                      <a:r>
                        <a:rPr sz="1100" dirty="0" smtClean="0"/>
                        <a:t>W)x105</a:t>
                      </a:r>
                      <a:r>
                        <a:rPr sz="1100" spc="-5" dirty="0" smtClean="0"/>
                        <a:t>(H)</a:t>
                      </a:r>
                      <a:r>
                        <a:rPr sz="1100" dirty="0" smtClean="0"/>
                        <a:t>mm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spc="5" dirty="0"/>
                        <a:t>3</a:t>
                      </a:r>
                      <a:r>
                        <a:rPr sz="1100" dirty="0"/>
                        <a:t>2</a:t>
                      </a:r>
                      <a:r>
                        <a:rPr sz="1100" spc="-5" dirty="0"/>
                        <a:t>(</a:t>
                      </a:r>
                      <a:r>
                        <a:rPr sz="1100" dirty="0"/>
                        <a:t>L</a:t>
                      </a:r>
                      <a:r>
                        <a:rPr sz="1100" spc="-5" dirty="0"/>
                        <a:t>)</a:t>
                      </a:r>
                      <a:r>
                        <a:rPr sz="1100" dirty="0"/>
                        <a:t>x25x(W)x105</a:t>
                      </a:r>
                      <a:r>
                        <a:rPr sz="1100" spc="-5" dirty="0"/>
                        <a:t>(H)</a:t>
                      </a:r>
                      <a:r>
                        <a:rPr sz="1100" dirty="0"/>
                        <a:t>mm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">
                        <a:lnSpc>
                          <a:spcPct val="100000"/>
                        </a:lnSpc>
                      </a:pPr>
                      <a:r>
                        <a:rPr sz="1100" dirty="0"/>
                        <a:t>32</a:t>
                      </a:r>
                      <a:r>
                        <a:rPr sz="1100" spc="-5" dirty="0"/>
                        <a:t>(</a:t>
                      </a:r>
                      <a:r>
                        <a:rPr sz="1100" dirty="0"/>
                        <a:t>L</a:t>
                      </a:r>
                      <a:r>
                        <a:rPr sz="1100" spc="-5" dirty="0"/>
                        <a:t>)</a:t>
                      </a:r>
                      <a:r>
                        <a:rPr sz="1100" dirty="0"/>
                        <a:t>x25</a:t>
                      </a:r>
                      <a:r>
                        <a:rPr sz="1100" spc="-5" dirty="0"/>
                        <a:t>x</a:t>
                      </a:r>
                      <a:r>
                        <a:rPr sz="1100" dirty="0"/>
                        <a:t>(W)x105</a:t>
                      </a:r>
                      <a:r>
                        <a:rPr sz="1100" spc="-5" dirty="0"/>
                        <a:t>(H)</a:t>
                      </a:r>
                      <a:r>
                        <a:rPr sz="1100" dirty="0"/>
                        <a:t>mm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sz="1100" dirty="0"/>
                        <a:t>A</a:t>
                      </a:r>
                      <a:r>
                        <a:rPr sz="1100" spc="5" dirty="0"/>
                        <a:t>l</a:t>
                      </a:r>
                      <a:r>
                        <a:rPr sz="1100" spc="-10" dirty="0"/>
                        <a:t>a</a:t>
                      </a:r>
                      <a:r>
                        <a:rPr sz="1100" dirty="0"/>
                        <a:t>rm</a:t>
                      </a:r>
                      <a:r>
                        <a:rPr sz="1100" spc="-20" dirty="0"/>
                        <a:t> </a:t>
                      </a:r>
                      <a:r>
                        <a:rPr sz="1100" spc="-5" dirty="0"/>
                        <a:t>O</a:t>
                      </a:r>
                      <a:r>
                        <a:rPr sz="1100" spc="-10" dirty="0"/>
                        <a:t>u</a:t>
                      </a:r>
                      <a:r>
                        <a:rPr sz="1100" dirty="0"/>
                        <a:t>t</a:t>
                      </a:r>
                      <a:r>
                        <a:rPr sz="1100" spc="-5" dirty="0"/>
                        <a:t>pu</a:t>
                      </a:r>
                      <a:r>
                        <a:rPr sz="1100" dirty="0"/>
                        <a:t>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dirty="0"/>
                        <a:t>1 Bu</a:t>
                      </a:r>
                      <a:r>
                        <a:rPr sz="1100" spc="-10" dirty="0"/>
                        <a:t>z</a:t>
                      </a:r>
                      <a:r>
                        <a:rPr sz="1100" spc="-5" dirty="0"/>
                        <a:t>z</a:t>
                      </a:r>
                      <a:r>
                        <a:rPr sz="1100" dirty="0"/>
                        <a:t>er </a:t>
                      </a:r>
                      <a:r>
                        <a:rPr sz="1100" spc="5" dirty="0"/>
                        <a:t>o</a:t>
                      </a:r>
                      <a:r>
                        <a:rPr sz="1100" dirty="0"/>
                        <a:t>/p</a:t>
                      </a:r>
                      <a:r>
                        <a:rPr sz="1100" spc="-15" dirty="0"/>
                        <a:t> </a:t>
                      </a:r>
                      <a:r>
                        <a:rPr sz="1100" spc="-5" dirty="0"/>
                        <a:t>f</a:t>
                      </a:r>
                      <a:r>
                        <a:rPr sz="1100" dirty="0"/>
                        <a:t>or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al</a:t>
                      </a:r>
                      <a:r>
                        <a:rPr sz="1100" spc="-5" dirty="0"/>
                        <a:t>a</a:t>
                      </a:r>
                      <a:r>
                        <a:rPr sz="1100" dirty="0"/>
                        <a:t>rms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100" dirty="0"/>
                        <a:t>1</a:t>
                      </a:r>
                      <a:r>
                        <a:rPr sz="1100" spc="5" dirty="0"/>
                        <a:t> </a:t>
                      </a:r>
                      <a:r>
                        <a:rPr sz="1100" dirty="0"/>
                        <a:t>B</a:t>
                      </a:r>
                      <a:r>
                        <a:rPr sz="1100" spc="-5" dirty="0"/>
                        <a:t>uzz</a:t>
                      </a:r>
                      <a:r>
                        <a:rPr sz="1100" dirty="0"/>
                        <a:t>er </a:t>
                      </a:r>
                      <a:r>
                        <a:rPr sz="1100" spc="5" dirty="0"/>
                        <a:t>o/</a:t>
                      </a:r>
                      <a:r>
                        <a:rPr sz="1100" dirty="0"/>
                        <a:t>p</a:t>
                      </a:r>
                      <a:r>
                        <a:rPr sz="1100" spc="-15" dirty="0"/>
                        <a:t> </a:t>
                      </a:r>
                      <a:r>
                        <a:rPr sz="1100" spc="-5" dirty="0"/>
                        <a:t>f</a:t>
                      </a:r>
                      <a:r>
                        <a:rPr sz="1100" spc="5" dirty="0"/>
                        <a:t>o</a:t>
                      </a:r>
                      <a:r>
                        <a:rPr sz="1100" dirty="0"/>
                        <a:t>r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alar</a:t>
                      </a:r>
                      <a:r>
                        <a:rPr sz="1100" spc="10" dirty="0"/>
                        <a:t>m</a:t>
                      </a:r>
                      <a:r>
                        <a:rPr sz="1100" dirty="0"/>
                        <a:t>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">
                        <a:lnSpc>
                          <a:spcPct val="100000"/>
                        </a:lnSpc>
                      </a:pPr>
                      <a:r>
                        <a:rPr sz="1100" spc="-5" dirty="0"/>
                        <a:t>NA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sz="1100" dirty="0"/>
                        <a:t>I</a:t>
                      </a:r>
                      <a:r>
                        <a:rPr sz="1100" spc="-5" dirty="0"/>
                        <a:t>npu</a:t>
                      </a:r>
                      <a:r>
                        <a:rPr sz="1100" dirty="0"/>
                        <a:t>t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845" marR="306705">
                        <a:lnSpc>
                          <a:spcPct val="100000"/>
                        </a:lnSpc>
                      </a:pPr>
                      <a:r>
                        <a:rPr sz="1100" dirty="0"/>
                        <a:t>D</a:t>
                      </a:r>
                      <a:r>
                        <a:rPr sz="1100" spc="5" dirty="0"/>
                        <a:t>oo</a:t>
                      </a:r>
                      <a:r>
                        <a:rPr sz="1100" dirty="0"/>
                        <a:t>r</a:t>
                      </a:r>
                      <a:r>
                        <a:rPr sz="1100" spc="-35" dirty="0"/>
                        <a:t> </a:t>
                      </a:r>
                      <a:r>
                        <a:rPr sz="1100" spc="5" dirty="0"/>
                        <a:t>o</a:t>
                      </a:r>
                      <a:r>
                        <a:rPr sz="1100" spc="-5" dirty="0"/>
                        <a:t>p</a:t>
                      </a:r>
                      <a:r>
                        <a:rPr sz="1100" dirty="0"/>
                        <a:t>en</a:t>
                      </a:r>
                      <a:r>
                        <a:rPr sz="1100" spc="-15" dirty="0"/>
                        <a:t> </a:t>
                      </a:r>
                      <a:r>
                        <a:rPr sz="1100" spc="-5" dirty="0"/>
                        <a:t>swit</a:t>
                      </a:r>
                      <a:r>
                        <a:rPr sz="1100" dirty="0"/>
                        <a:t>ch</a:t>
                      </a:r>
                      <a:r>
                        <a:rPr sz="1100" spc="-40" dirty="0"/>
                        <a:t> </a:t>
                      </a:r>
                      <a:r>
                        <a:rPr sz="1100" spc="5" dirty="0"/>
                        <a:t>o</a:t>
                      </a:r>
                      <a:r>
                        <a:rPr sz="1100" dirty="0"/>
                        <a:t>r</a:t>
                      </a:r>
                      <a:r>
                        <a:rPr sz="1100" spc="-10" dirty="0"/>
                        <a:t> </a:t>
                      </a:r>
                      <a:r>
                        <a:rPr sz="1100" spc="-5" dirty="0"/>
                        <a:t>Egr</a:t>
                      </a:r>
                      <a:r>
                        <a:rPr sz="1100" dirty="0"/>
                        <a:t>ess </a:t>
                      </a:r>
                      <a:r>
                        <a:rPr sz="1100" spc="-5" dirty="0"/>
                        <a:t>swit</a:t>
                      </a:r>
                      <a:r>
                        <a:rPr sz="1100" dirty="0"/>
                        <a:t>ch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845" marR="301625">
                        <a:lnSpc>
                          <a:spcPct val="100000"/>
                        </a:lnSpc>
                      </a:pPr>
                      <a:r>
                        <a:rPr sz="1100" spc="5" dirty="0"/>
                        <a:t>Doo</a:t>
                      </a:r>
                      <a:r>
                        <a:rPr sz="1100" dirty="0"/>
                        <a:t>r</a:t>
                      </a:r>
                      <a:r>
                        <a:rPr sz="1100" spc="-35" dirty="0"/>
                        <a:t> </a:t>
                      </a:r>
                      <a:r>
                        <a:rPr sz="1100" spc="5" dirty="0"/>
                        <a:t>o</a:t>
                      </a:r>
                      <a:r>
                        <a:rPr sz="1100" spc="-5" dirty="0"/>
                        <a:t>p</a:t>
                      </a:r>
                      <a:r>
                        <a:rPr sz="1100" dirty="0"/>
                        <a:t>en</a:t>
                      </a:r>
                      <a:r>
                        <a:rPr sz="1100" spc="-15" dirty="0"/>
                        <a:t> </a:t>
                      </a:r>
                      <a:r>
                        <a:rPr sz="1100" spc="-5" dirty="0"/>
                        <a:t>s</a:t>
                      </a:r>
                      <a:r>
                        <a:rPr sz="1100" spc="5" dirty="0"/>
                        <a:t>w</a:t>
                      </a:r>
                      <a:r>
                        <a:rPr sz="1100" dirty="0"/>
                        <a:t>itch</a:t>
                      </a:r>
                      <a:r>
                        <a:rPr sz="1100" spc="-35" dirty="0"/>
                        <a:t> </a:t>
                      </a:r>
                      <a:r>
                        <a:rPr sz="1100" spc="5" dirty="0"/>
                        <a:t>o</a:t>
                      </a:r>
                      <a:r>
                        <a:rPr sz="1100" dirty="0"/>
                        <a:t>r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Egre</a:t>
                      </a:r>
                      <a:r>
                        <a:rPr sz="1100" spc="-5" dirty="0"/>
                        <a:t>ss s</a:t>
                      </a:r>
                      <a:r>
                        <a:rPr sz="1100" spc="5" dirty="0"/>
                        <a:t>w</a:t>
                      </a:r>
                      <a:r>
                        <a:rPr sz="1100" dirty="0"/>
                        <a:t>itch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" marR="41275">
                        <a:lnSpc>
                          <a:spcPct val="100000"/>
                        </a:lnSpc>
                      </a:pPr>
                      <a:r>
                        <a:rPr sz="1100" dirty="0"/>
                        <a:t>D</a:t>
                      </a:r>
                      <a:r>
                        <a:rPr sz="1100" spc="5" dirty="0"/>
                        <a:t>oo</a:t>
                      </a:r>
                      <a:r>
                        <a:rPr sz="1100" dirty="0"/>
                        <a:t>r</a:t>
                      </a:r>
                      <a:r>
                        <a:rPr sz="1100" spc="-35" dirty="0"/>
                        <a:t> </a:t>
                      </a:r>
                      <a:r>
                        <a:rPr sz="1100" spc="5" dirty="0"/>
                        <a:t>o</a:t>
                      </a:r>
                      <a:r>
                        <a:rPr sz="1100" spc="-5" dirty="0"/>
                        <a:t>p</a:t>
                      </a:r>
                      <a:r>
                        <a:rPr sz="1100" dirty="0"/>
                        <a:t>en</a:t>
                      </a:r>
                      <a:r>
                        <a:rPr sz="1100" spc="-15" dirty="0"/>
                        <a:t> </a:t>
                      </a:r>
                      <a:r>
                        <a:rPr sz="1100" spc="5" dirty="0"/>
                        <a:t>o</a:t>
                      </a:r>
                      <a:r>
                        <a:rPr sz="1100" dirty="0"/>
                        <a:t>r</a:t>
                      </a:r>
                      <a:r>
                        <a:rPr sz="1100" spc="-10" dirty="0"/>
                        <a:t> </a:t>
                      </a:r>
                      <a:r>
                        <a:rPr sz="1100" spc="-5" dirty="0"/>
                        <a:t>E</a:t>
                      </a:r>
                      <a:r>
                        <a:rPr sz="1100" spc="5" dirty="0"/>
                        <a:t>m</a:t>
                      </a:r>
                      <a:r>
                        <a:rPr sz="1100" dirty="0"/>
                        <a:t>erge</a:t>
                      </a:r>
                      <a:r>
                        <a:rPr sz="1100" spc="-5" dirty="0"/>
                        <a:t>n</a:t>
                      </a:r>
                      <a:r>
                        <a:rPr sz="1100" dirty="0"/>
                        <a:t>cy</a:t>
                      </a:r>
                      <a:r>
                        <a:rPr sz="1100" spc="-30" dirty="0"/>
                        <a:t> </a:t>
                      </a:r>
                      <a:r>
                        <a:rPr sz="1100" spc="-5" dirty="0"/>
                        <a:t>Egr</a:t>
                      </a:r>
                      <a:r>
                        <a:rPr sz="1100" dirty="0"/>
                        <a:t>ess </a:t>
                      </a:r>
                      <a:r>
                        <a:rPr sz="1100" spc="-5" dirty="0"/>
                        <a:t>swit</a:t>
                      </a:r>
                      <a:r>
                        <a:rPr sz="1100" dirty="0"/>
                        <a:t>ch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" name="Rectangle 16"/>
          <p:cNvSpPr/>
          <p:nvPr/>
        </p:nvSpPr>
        <p:spPr>
          <a:xfrm>
            <a:off x="115031" y="608627"/>
            <a:ext cx="24358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9209">
              <a:lnSpc>
                <a:spcPct val="100000"/>
              </a:lnSpc>
            </a:pPr>
            <a:r>
              <a:rPr lang="en-IN" b="1" spc="-5" dirty="0" smtClean="0">
                <a:cs typeface="Calibri"/>
              </a:rPr>
              <a:t>Technical Specifications</a:t>
            </a:r>
            <a:endParaRPr lang="en-IN" dirty="0">
              <a:cs typeface="Calibri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33868" y="4516528"/>
            <a:ext cx="14048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9209">
              <a:lnSpc>
                <a:spcPct val="100000"/>
              </a:lnSpc>
            </a:pPr>
            <a:r>
              <a:rPr lang="en-IN" b="1" spc="-5" dirty="0" smtClean="0">
                <a:cs typeface="Calibri"/>
              </a:rPr>
              <a:t>Fascia Plates</a:t>
            </a:r>
            <a:endParaRPr lang="en-IN" dirty="0">
              <a:cs typeface="Calibri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33868" y="990659"/>
            <a:ext cx="1104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9209">
              <a:lnSpc>
                <a:spcPct val="100000"/>
              </a:lnSpc>
            </a:pPr>
            <a:r>
              <a:rPr lang="en-IN" b="1" spc="-5" dirty="0" smtClean="0">
                <a:cs typeface="Calibri"/>
              </a:rPr>
              <a:t>DIS Panel</a:t>
            </a:r>
            <a:endParaRPr lang="en-IN" dirty="0">
              <a:cs typeface="Calibri"/>
            </a:endParaRPr>
          </a:p>
        </p:txBody>
      </p:sp>
      <p:sp>
        <p:nvSpPr>
          <p:cNvPr id="21" name="object 67"/>
          <p:cNvSpPr/>
          <p:nvPr/>
        </p:nvSpPr>
        <p:spPr>
          <a:xfrm>
            <a:off x="-5397" y="9790596"/>
            <a:ext cx="7561897" cy="45719"/>
          </a:xfrm>
          <a:custGeom>
            <a:avLst/>
            <a:gdLst/>
            <a:ahLst/>
            <a:cxnLst/>
            <a:rect l="l" t="t" r="r" b="b"/>
            <a:pathLst>
              <a:path w="7556500">
                <a:moveTo>
                  <a:pt x="0" y="0"/>
                </a:moveTo>
                <a:lnTo>
                  <a:pt x="7556500" y="0"/>
                </a:lnTo>
              </a:path>
            </a:pathLst>
          </a:custGeom>
          <a:ln w="31140">
            <a:solidFill>
              <a:srgbClr val="257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68"/>
          <p:cNvSpPr/>
          <p:nvPr/>
        </p:nvSpPr>
        <p:spPr>
          <a:xfrm>
            <a:off x="-5397" y="9775699"/>
            <a:ext cx="7561897" cy="480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69"/>
          <p:cNvSpPr/>
          <p:nvPr/>
        </p:nvSpPr>
        <p:spPr>
          <a:xfrm>
            <a:off x="5775528" y="10012319"/>
            <a:ext cx="403642" cy="303513"/>
          </a:xfrm>
          <a:custGeom>
            <a:avLst/>
            <a:gdLst/>
            <a:ahLst/>
            <a:cxnLst/>
            <a:rect l="l" t="t" r="r" b="b"/>
            <a:pathLst>
              <a:path w="392429" h="335279">
                <a:moveTo>
                  <a:pt x="0" y="335089"/>
                </a:moveTo>
                <a:lnTo>
                  <a:pt x="392061" y="335089"/>
                </a:lnTo>
                <a:lnTo>
                  <a:pt x="392061" y="0"/>
                </a:lnTo>
                <a:lnTo>
                  <a:pt x="0" y="0"/>
                </a:lnTo>
                <a:lnTo>
                  <a:pt x="0" y="335089"/>
                </a:lnTo>
                <a:close/>
              </a:path>
            </a:pathLst>
          </a:custGeom>
          <a:solidFill>
            <a:srgbClr val="EB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70"/>
          <p:cNvSpPr/>
          <p:nvPr/>
        </p:nvSpPr>
        <p:spPr>
          <a:xfrm>
            <a:off x="5865915" y="9962994"/>
            <a:ext cx="185493" cy="234532"/>
          </a:xfrm>
          <a:custGeom>
            <a:avLst/>
            <a:gdLst/>
            <a:ahLst/>
            <a:cxnLst/>
            <a:rect l="l" t="t" r="r" b="b"/>
            <a:pathLst>
              <a:path w="180339" h="259079">
                <a:moveTo>
                  <a:pt x="0" y="49314"/>
                </a:moveTo>
                <a:lnTo>
                  <a:pt x="23761" y="258813"/>
                </a:lnTo>
                <a:lnTo>
                  <a:pt x="134067" y="161353"/>
                </a:lnTo>
                <a:lnTo>
                  <a:pt x="74282" y="161353"/>
                </a:lnTo>
                <a:lnTo>
                  <a:pt x="76969" y="155270"/>
                </a:lnTo>
                <a:lnTo>
                  <a:pt x="55410" y="155270"/>
                </a:lnTo>
                <a:lnTo>
                  <a:pt x="0" y="49314"/>
                </a:lnTo>
                <a:close/>
              </a:path>
              <a:path w="180339" h="259079">
                <a:moveTo>
                  <a:pt x="180251" y="120548"/>
                </a:moveTo>
                <a:lnTo>
                  <a:pt x="74282" y="161353"/>
                </a:lnTo>
                <a:lnTo>
                  <a:pt x="134067" y="161353"/>
                </a:lnTo>
                <a:lnTo>
                  <a:pt x="180251" y="120548"/>
                </a:lnTo>
                <a:close/>
              </a:path>
              <a:path w="180339" h="259079">
                <a:moveTo>
                  <a:pt x="145554" y="0"/>
                </a:moveTo>
                <a:lnTo>
                  <a:pt x="104127" y="0"/>
                </a:lnTo>
                <a:lnTo>
                  <a:pt x="55410" y="155270"/>
                </a:lnTo>
                <a:lnTo>
                  <a:pt x="76969" y="155270"/>
                </a:lnTo>
                <a:lnTo>
                  <a:pt x="145554" y="0"/>
                </a:lnTo>
                <a:close/>
              </a:path>
            </a:pathLst>
          </a:custGeom>
          <a:solidFill>
            <a:srgbClr val="2574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71"/>
          <p:cNvSpPr/>
          <p:nvPr/>
        </p:nvSpPr>
        <p:spPr>
          <a:xfrm>
            <a:off x="5903986" y="10137888"/>
            <a:ext cx="185493" cy="234532"/>
          </a:xfrm>
          <a:custGeom>
            <a:avLst/>
            <a:gdLst/>
            <a:ahLst/>
            <a:cxnLst/>
            <a:rect l="l" t="t" r="r" b="b"/>
            <a:pathLst>
              <a:path w="180339" h="259079">
                <a:moveTo>
                  <a:pt x="167555" y="97434"/>
                </a:moveTo>
                <a:lnTo>
                  <a:pt x="105968" y="97434"/>
                </a:lnTo>
                <a:lnTo>
                  <a:pt x="34721" y="258813"/>
                </a:lnTo>
                <a:lnTo>
                  <a:pt x="76123" y="258813"/>
                </a:lnTo>
                <a:lnTo>
                  <a:pt x="124841" y="103543"/>
                </a:lnTo>
                <a:lnTo>
                  <a:pt x="168247" y="103543"/>
                </a:lnTo>
                <a:lnTo>
                  <a:pt x="167555" y="97434"/>
                </a:lnTo>
                <a:close/>
              </a:path>
              <a:path w="180339" h="259079">
                <a:moveTo>
                  <a:pt x="168247" y="103543"/>
                </a:moveTo>
                <a:lnTo>
                  <a:pt x="124841" y="103543"/>
                </a:lnTo>
                <a:lnTo>
                  <a:pt x="180251" y="209473"/>
                </a:lnTo>
                <a:lnTo>
                  <a:pt x="168247" y="103543"/>
                </a:lnTo>
                <a:close/>
              </a:path>
              <a:path w="180339" h="259079">
                <a:moveTo>
                  <a:pt x="156514" y="0"/>
                </a:moveTo>
                <a:lnTo>
                  <a:pt x="0" y="138264"/>
                </a:lnTo>
                <a:lnTo>
                  <a:pt x="105968" y="97434"/>
                </a:lnTo>
                <a:lnTo>
                  <a:pt x="167555" y="97434"/>
                </a:lnTo>
                <a:lnTo>
                  <a:pt x="156514" y="0"/>
                </a:lnTo>
                <a:close/>
              </a:path>
            </a:pathLst>
          </a:custGeom>
          <a:solidFill>
            <a:srgbClr val="FDC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72"/>
          <p:cNvSpPr/>
          <p:nvPr/>
        </p:nvSpPr>
        <p:spPr>
          <a:xfrm>
            <a:off x="6262936" y="9951315"/>
            <a:ext cx="1236464" cy="3900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74"/>
          <p:cNvSpPr/>
          <p:nvPr/>
        </p:nvSpPr>
        <p:spPr>
          <a:xfrm>
            <a:off x="4766515" y="9923030"/>
            <a:ext cx="811738" cy="6388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75"/>
          <p:cNvSpPr/>
          <p:nvPr/>
        </p:nvSpPr>
        <p:spPr>
          <a:xfrm>
            <a:off x="4758059" y="9997196"/>
            <a:ext cx="811857" cy="45719"/>
          </a:xfrm>
          <a:custGeom>
            <a:avLst/>
            <a:gdLst/>
            <a:ahLst/>
            <a:cxnLst/>
            <a:rect l="l" t="t" r="r" b="b"/>
            <a:pathLst>
              <a:path w="789304">
                <a:moveTo>
                  <a:pt x="0" y="0"/>
                </a:moveTo>
                <a:lnTo>
                  <a:pt x="789190" y="0"/>
                </a:lnTo>
              </a:path>
            </a:pathLst>
          </a:custGeom>
          <a:ln w="12700">
            <a:solidFill>
              <a:srgbClr val="257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76"/>
          <p:cNvSpPr/>
          <p:nvPr/>
        </p:nvSpPr>
        <p:spPr>
          <a:xfrm>
            <a:off x="0" y="10492494"/>
            <a:ext cx="7556500" cy="200906"/>
          </a:xfrm>
          <a:custGeom>
            <a:avLst/>
            <a:gdLst/>
            <a:ahLst/>
            <a:cxnLst/>
            <a:rect l="l" t="t" r="r" b="b"/>
            <a:pathLst>
              <a:path w="7556500" h="193040">
                <a:moveTo>
                  <a:pt x="0" y="192785"/>
                </a:moveTo>
                <a:lnTo>
                  <a:pt x="7556500" y="192785"/>
                </a:lnTo>
                <a:lnTo>
                  <a:pt x="7556500" y="0"/>
                </a:lnTo>
                <a:lnTo>
                  <a:pt x="0" y="0"/>
                </a:lnTo>
                <a:lnTo>
                  <a:pt x="0" y="192785"/>
                </a:lnTo>
              </a:path>
            </a:pathLst>
          </a:custGeom>
          <a:solidFill>
            <a:srgbClr val="2574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77"/>
          <p:cNvSpPr/>
          <p:nvPr/>
        </p:nvSpPr>
        <p:spPr>
          <a:xfrm>
            <a:off x="0" y="10506192"/>
            <a:ext cx="7556500" cy="1872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79"/>
          <p:cNvSpPr/>
          <p:nvPr/>
        </p:nvSpPr>
        <p:spPr>
          <a:xfrm>
            <a:off x="1214502" y="10531142"/>
            <a:ext cx="5189917" cy="1056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5"/>
          <p:cNvSpPr txBox="1"/>
          <p:nvPr/>
        </p:nvSpPr>
        <p:spPr>
          <a:xfrm>
            <a:off x="53340" y="10003524"/>
            <a:ext cx="274320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en-IN" sz="700" spc="20" dirty="0" smtClean="0">
                <a:solidFill>
                  <a:srgbClr val="231F20"/>
                </a:solidFill>
                <a:latin typeface="Futura Bk BT"/>
                <a:cs typeface="Futura Bk BT"/>
              </a:rPr>
              <a:t>D</a:t>
            </a:r>
            <a:r>
              <a:rPr lang="en-IN" sz="700" spc="-5" dirty="0" smtClean="0">
                <a:solidFill>
                  <a:srgbClr val="231F20"/>
                </a:solidFill>
                <a:latin typeface="Futura Bk BT"/>
                <a:cs typeface="Futura Bk BT"/>
              </a:rPr>
              <a:t>-7/Uni</a:t>
            </a:r>
            <a:r>
              <a:rPr lang="en-IN" sz="700" dirty="0" smtClean="0">
                <a:solidFill>
                  <a:srgbClr val="231F20"/>
                </a:solidFill>
                <a:latin typeface="Futura Bk BT"/>
                <a:cs typeface="Futura Bk BT"/>
              </a:rPr>
              <a:t>t </a:t>
            </a:r>
            <a:r>
              <a:rPr lang="en-IN" sz="700" spc="-5" dirty="0">
                <a:solidFill>
                  <a:srgbClr val="231F20"/>
                </a:solidFill>
                <a:latin typeface="Futura Bk BT"/>
                <a:cs typeface="Futura Bk BT"/>
              </a:rPr>
              <a:t>No</a:t>
            </a:r>
            <a:r>
              <a:rPr lang="en-IN" sz="700" dirty="0">
                <a:solidFill>
                  <a:srgbClr val="231F20"/>
                </a:solidFill>
                <a:latin typeface="Futura Bk BT"/>
                <a:cs typeface="Futura Bk BT"/>
              </a:rPr>
              <a:t> </a:t>
            </a:r>
            <a:r>
              <a:rPr lang="en-IN" sz="700" spc="-5" dirty="0" smtClean="0">
                <a:solidFill>
                  <a:srgbClr val="231F20"/>
                </a:solidFill>
                <a:latin typeface="Futura Bk BT"/>
                <a:cs typeface="Futura Bk BT"/>
              </a:rPr>
              <a:t>254, </a:t>
            </a:r>
            <a:r>
              <a:rPr sz="700" dirty="0" smtClean="0">
                <a:solidFill>
                  <a:srgbClr val="231F20"/>
                </a:solidFill>
                <a:latin typeface="Futura Bk BT"/>
                <a:cs typeface="Futura Bk BT"/>
              </a:rPr>
              <a:t>Bhumi</a:t>
            </a:r>
            <a:r>
              <a:rPr sz="700" spc="-5" dirty="0" smtClean="0">
                <a:solidFill>
                  <a:srgbClr val="231F20"/>
                </a:solidFill>
                <a:latin typeface="Futura Bk BT"/>
                <a:cs typeface="Futura Bk BT"/>
              </a:rPr>
              <a:t> </a:t>
            </a:r>
            <a:r>
              <a:rPr sz="700" spc="-40" dirty="0">
                <a:solidFill>
                  <a:srgbClr val="231F20"/>
                </a:solidFill>
                <a:latin typeface="Futura Bk BT"/>
                <a:cs typeface="Futura Bk BT"/>
              </a:rPr>
              <a:t>W</a:t>
            </a:r>
            <a:r>
              <a:rPr sz="700" spc="-5" dirty="0">
                <a:solidFill>
                  <a:srgbClr val="231F20"/>
                </a:solidFill>
                <a:latin typeface="Futura Bk BT"/>
                <a:cs typeface="Futura Bk BT"/>
              </a:rPr>
              <a:t>orld Industrial </a:t>
            </a:r>
            <a:r>
              <a:rPr sz="700" spc="-45" dirty="0" smtClean="0">
                <a:solidFill>
                  <a:srgbClr val="231F20"/>
                </a:solidFill>
                <a:latin typeface="Futura Bk BT"/>
                <a:cs typeface="Futura Bk BT"/>
              </a:rPr>
              <a:t>P</a:t>
            </a:r>
            <a:r>
              <a:rPr sz="700" dirty="0" smtClean="0">
                <a:solidFill>
                  <a:srgbClr val="231F20"/>
                </a:solidFill>
                <a:latin typeface="Futura Bk BT"/>
                <a:cs typeface="Futura Bk BT"/>
              </a:rPr>
              <a:t>ark</a:t>
            </a:r>
            <a:r>
              <a:rPr sz="700" spc="-5" dirty="0" smtClean="0">
                <a:solidFill>
                  <a:srgbClr val="231F20"/>
                </a:solidFill>
                <a:latin typeface="Futura Bk BT"/>
                <a:cs typeface="Futura Bk BT"/>
              </a:rPr>
              <a:t>, </a:t>
            </a:r>
            <a:r>
              <a:rPr sz="700" dirty="0">
                <a:solidFill>
                  <a:srgbClr val="231F20"/>
                </a:solidFill>
                <a:latin typeface="Futura Bk BT"/>
                <a:cs typeface="Futura Bk BT"/>
              </a:rPr>
              <a:t>Pimplas,</a:t>
            </a:r>
            <a:r>
              <a:rPr sz="700" spc="-5" dirty="0">
                <a:solidFill>
                  <a:srgbClr val="231F20"/>
                </a:solidFill>
                <a:latin typeface="Futura Bk BT"/>
                <a:cs typeface="Futura Bk BT"/>
              </a:rPr>
              <a:t> </a:t>
            </a:r>
            <a:r>
              <a:rPr lang="en-IN" sz="700" dirty="0" err="1" smtClean="0">
                <a:solidFill>
                  <a:srgbClr val="231F20"/>
                </a:solidFill>
                <a:latin typeface="Futura Bk BT"/>
                <a:cs typeface="Futura Bk BT"/>
              </a:rPr>
              <a:t>Bhiwandi</a:t>
            </a:r>
            <a:r>
              <a:rPr lang="en-IN" sz="700" dirty="0" smtClean="0">
                <a:solidFill>
                  <a:srgbClr val="231F20"/>
                </a:solidFill>
                <a:latin typeface="Futura Bk BT"/>
                <a:cs typeface="Futura Bk BT"/>
              </a:rPr>
              <a:t>, </a:t>
            </a:r>
            <a:r>
              <a:rPr sz="700" dirty="0" smtClean="0">
                <a:solidFill>
                  <a:srgbClr val="231F20"/>
                </a:solidFill>
                <a:latin typeface="Futura Bk BT"/>
                <a:cs typeface="Futura Bk BT"/>
              </a:rPr>
              <a:t>Thane</a:t>
            </a:r>
            <a:r>
              <a:rPr sz="700" dirty="0">
                <a:solidFill>
                  <a:srgbClr val="231F20"/>
                </a:solidFill>
                <a:latin typeface="Futura Bk BT"/>
                <a:cs typeface="Futura Bk BT"/>
              </a:rPr>
              <a:t>,</a:t>
            </a:r>
            <a:r>
              <a:rPr sz="700" spc="-5" dirty="0">
                <a:solidFill>
                  <a:srgbClr val="231F20"/>
                </a:solidFill>
                <a:latin typeface="Futura Bk BT"/>
                <a:cs typeface="Futura Bk BT"/>
              </a:rPr>
              <a:t> Maharashtra </a:t>
            </a:r>
            <a:r>
              <a:rPr sz="700" dirty="0">
                <a:solidFill>
                  <a:srgbClr val="231F20"/>
                </a:solidFill>
                <a:latin typeface="Futura Bk BT"/>
                <a:cs typeface="Futura Bk BT"/>
              </a:rPr>
              <a:t>-</a:t>
            </a:r>
            <a:r>
              <a:rPr sz="700" spc="-5" dirty="0">
                <a:solidFill>
                  <a:srgbClr val="231F20"/>
                </a:solidFill>
                <a:latin typeface="Futura Bk BT"/>
                <a:cs typeface="Futura Bk BT"/>
              </a:rPr>
              <a:t> 421302. INDIA </a:t>
            </a:r>
            <a:endParaRPr lang="en-IN" sz="700" spc="-5" dirty="0" smtClean="0">
              <a:solidFill>
                <a:srgbClr val="231F20"/>
              </a:solidFill>
              <a:latin typeface="Futura Bk BT"/>
              <a:cs typeface="Futura Bk BT"/>
            </a:endParaRPr>
          </a:p>
          <a:p>
            <a:pPr marL="12700" marR="5080">
              <a:lnSpc>
                <a:spcPct val="100000"/>
              </a:lnSpc>
            </a:pPr>
            <a:r>
              <a:rPr sz="700" dirty="0" err="1" smtClean="0">
                <a:solidFill>
                  <a:srgbClr val="231F20"/>
                </a:solidFill>
                <a:latin typeface="Futura Bk BT"/>
                <a:cs typeface="Futura Bk BT"/>
              </a:rPr>
              <a:t>Boardline</a:t>
            </a:r>
            <a:r>
              <a:rPr sz="700" dirty="0" smtClean="0">
                <a:solidFill>
                  <a:srgbClr val="231F20"/>
                </a:solidFill>
                <a:latin typeface="Futura Bk BT"/>
                <a:cs typeface="Futura Bk BT"/>
              </a:rPr>
              <a:t> </a:t>
            </a:r>
            <a:r>
              <a:rPr sz="700" dirty="0">
                <a:solidFill>
                  <a:srgbClr val="231F20"/>
                </a:solidFill>
                <a:latin typeface="Futura Bk BT"/>
                <a:cs typeface="Futura Bk BT"/>
              </a:rPr>
              <a:t>-</a:t>
            </a:r>
            <a:r>
              <a:rPr sz="700" spc="-5" dirty="0">
                <a:solidFill>
                  <a:srgbClr val="231F20"/>
                </a:solidFill>
                <a:latin typeface="Futura Bk BT"/>
                <a:cs typeface="Futura Bk BT"/>
              </a:rPr>
              <a:t> +91-8767-247-247</a:t>
            </a:r>
            <a:r>
              <a:rPr sz="700" dirty="0">
                <a:solidFill>
                  <a:srgbClr val="231F20"/>
                </a:solidFill>
                <a:latin typeface="Futura Bk BT"/>
                <a:cs typeface="Futura Bk BT"/>
              </a:rPr>
              <a:t> | Email:</a:t>
            </a:r>
            <a:r>
              <a:rPr sz="700" spc="-5" dirty="0">
                <a:solidFill>
                  <a:srgbClr val="231F20"/>
                </a:solidFill>
                <a:latin typeface="Futura Bk BT"/>
                <a:cs typeface="Futura Bk BT"/>
                <a:hlinkClick r:id="rId8"/>
              </a:rPr>
              <a:t> </a:t>
            </a:r>
            <a:r>
              <a:rPr lang="en-IN" sz="700" spc="-5" dirty="0" smtClean="0">
                <a:solidFill>
                  <a:srgbClr val="231F20"/>
                </a:solidFill>
                <a:latin typeface="Futura Bk BT"/>
                <a:cs typeface="Futura Bk BT"/>
                <a:hlinkClick r:id="rId8"/>
              </a:rPr>
              <a:t>pre</a:t>
            </a:r>
            <a:r>
              <a:rPr sz="700" spc="-5" dirty="0" smtClean="0">
                <a:solidFill>
                  <a:srgbClr val="231F20"/>
                </a:solidFill>
                <a:latin typeface="Futura Bk BT"/>
                <a:cs typeface="Futura Bk BT"/>
                <a:hlinkClick r:id="rId8"/>
              </a:rPr>
              <a:t>sales@enviroworld.in</a:t>
            </a:r>
            <a:r>
              <a:rPr sz="700" spc="-5" dirty="0" smtClean="0">
                <a:solidFill>
                  <a:srgbClr val="231F20"/>
                </a:solidFill>
                <a:latin typeface="Futura Bk BT"/>
                <a:cs typeface="Futura Bk BT"/>
              </a:rPr>
              <a:t> </a:t>
            </a:r>
            <a:r>
              <a:rPr sz="700" spc="-40" dirty="0">
                <a:solidFill>
                  <a:srgbClr val="231F20"/>
                </a:solidFill>
                <a:latin typeface="Futura Bk BT"/>
                <a:cs typeface="Futura Bk BT"/>
              </a:rPr>
              <a:t>W</a:t>
            </a:r>
            <a:r>
              <a:rPr sz="700" spc="-10" dirty="0">
                <a:solidFill>
                  <a:srgbClr val="231F20"/>
                </a:solidFill>
                <a:latin typeface="Futura Bk BT"/>
                <a:cs typeface="Futura Bk BT"/>
              </a:rPr>
              <a:t>eb</a:t>
            </a:r>
            <a:r>
              <a:rPr sz="700" spc="-5" dirty="0">
                <a:solidFill>
                  <a:srgbClr val="231F20"/>
                </a:solidFill>
                <a:latin typeface="Futura Bk BT"/>
                <a:cs typeface="Futura Bk BT"/>
              </a:rPr>
              <a:t>:</a:t>
            </a:r>
            <a:r>
              <a:rPr sz="700" dirty="0">
                <a:solidFill>
                  <a:srgbClr val="231F20"/>
                </a:solidFill>
                <a:latin typeface="Futura Bk BT"/>
                <a:cs typeface="Futura Bk BT"/>
              </a:rPr>
              <a:t> </a:t>
            </a:r>
            <a:r>
              <a:rPr sz="700" spc="-5" dirty="0">
                <a:solidFill>
                  <a:srgbClr val="231F20"/>
                </a:solidFill>
                <a:latin typeface="Futura Bk BT"/>
                <a:cs typeface="Futura Bk BT"/>
                <a:hlinkClick r:id="rId9"/>
              </a:rPr>
              <a:t>ww</a:t>
            </a:r>
            <a:r>
              <a:rPr sz="700" spc="-60" dirty="0">
                <a:solidFill>
                  <a:srgbClr val="231F20"/>
                </a:solidFill>
                <a:latin typeface="Futura Bk BT"/>
                <a:cs typeface="Futura Bk BT"/>
                <a:hlinkClick r:id="rId9"/>
              </a:rPr>
              <a:t>w</a:t>
            </a:r>
            <a:r>
              <a:rPr sz="700" dirty="0">
                <a:solidFill>
                  <a:srgbClr val="231F20"/>
                </a:solidFill>
                <a:latin typeface="Futura Bk BT"/>
                <a:cs typeface="Futura Bk BT"/>
                <a:hlinkClick r:id="rId9"/>
              </a:rPr>
              <a:t>.envir</a:t>
            </a:r>
            <a:r>
              <a:rPr sz="700" spc="10" dirty="0">
                <a:solidFill>
                  <a:srgbClr val="231F20"/>
                </a:solidFill>
                <a:latin typeface="Futura Bk BT"/>
                <a:cs typeface="Futura Bk BT"/>
                <a:hlinkClick r:id="rId9"/>
              </a:rPr>
              <a:t>o</a:t>
            </a:r>
            <a:r>
              <a:rPr sz="700" spc="-5" dirty="0">
                <a:solidFill>
                  <a:srgbClr val="231F20"/>
                </a:solidFill>
                <a:latin typeface="Futura Bk BT"/>
                <a:cs typeface="Futura Bk BT"/>
                <a:hlinkClick r:id="rId9"/>
              </a:rPr>
              <a:t>-technologies.com</a:t>
            </a:r>
            <a:endParaRPr sz="700" dirty="0">
              <a:latin typeface="Futura Bk BT"/>
              <a:cs typeface="Futura Bk BT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-26834" y="9833989"/>
            <a:ext cx="139192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800" b="1" dirty="0" smtClean="0">
                <a:solidFill>
                  <a:schemeClr val="tx2"/>
                </a:solidFill>
                <a:latin typeface="Futura Bk BT"/>
              </a:rPr>
              <a:t>ENVIRO TECHNOLOGIES</a:t>
            </a:r>
            <a:endParaRPr lang="en-IN" b="1" dirty="0">
              <a:solidFill>
                <a:schemeClr val="tx2"/>
              </a:solidFill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377" y="10038464"/>
            <a:ext cx="840688" cy="393716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645700" y="9599108"/>
            <a:ext cx="701826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i="1" spc="-15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Note: </a:t>
            </a:r>
            <a:r>
              <a:rPr lang="en-US" sz="800" i="1" spc="-15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Product images are for illustrative purpose only and may differ from the actual product. All Specs are subject to change without notice due to continuous improvements</a:t>
            </a:r>
            <a:endParaRPr lang="en-IN" sz="8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15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</TotalTime>
  <Words>514</Words>
  <Application>Microsoft Office PowerPoint</Application>
  <PresentationFormat>Custom</PresentationFormat>
  <Paragraphs>111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1" baseType="lpstr">
      <vt:lpstr>Arial Unicode MS</vt:lpstr>
      <vt:lpstr>Arial</vt:lpstr>
      <vt:lpstr>Calibri</vt:lpstr>
      <vt:lpstr>Futura Bk BT</vt:lpstr>
      <vt:lpstr>Lucida Sans</vt:lpstr>
      <vt:lpstr>Open Sans</vt:lpstr>
      <vt:lpstr>Times New Roman</vt:lpstr>
      <vt:lpstr>Trebuchet MS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Perpeth Pereira</dc:creator>
  <cp:lastModifiedBy>Mitesh</cp:lastModifiedBy>
  <cp:revision>11</cp:revision>
  <dcterms:created xsi:type="dcterms:W3CDTF">2023-04-13T11:57:48Z</dcterms:created>
  <dcterms:modified xsi:type="dcterms:W3CDTF">2025-03-29T11:27:42Z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2021-02-05T00:00:00Z</vt:filetime>
  </property>
  <property fmtid="{D5CDD505-2E9C-101B-9397-08002B2CF9AE}" pid="3" name="LastSaved">
    <vt:filetime>2023-04-13T00:00:00Z</vt:filetime>
  </property>
</Properties>
</file>